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101" r:id="rId2"/>
    <p:sldId id="1098" r:id="rId3"/>
    <p:sldId id="1102" r:id="rId4"/>
    <p:sldId id="109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61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orient="horz" pos="459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9E5"/>
    <a:srgbClr val="337FE7"/>
    <a:srgbClr val="3C90E7"/>
    <a:srgbClr val="64ADEA"/>
    <a:srgbClr val="398AE7"/>
    <a:srgbClr val="0104A2"/>
    <a:srgbClr val="01038B"/>
    <a:srgbClr val="0107ED"/>
    <a:srgbClr val="798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8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72"/>
      </p:cViewPr>
      <p:guideLst>
        <p:guide orient="horz" pos="2160"/>
        <p:guide pos="3840"/>
        <p:guide pos="461"/>
        <p:guide pos="7242"/>
        <p:guide orient="horz" pos="459"/>
        <p:guide orient="horz" pos="38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B51B3-13D8-4BB0-A8CF-80B73938B7B7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6766-46A7-4AC1-826D-15E0E434B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7686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B2AEA1-ABFB-4D73-9B6A-A5547DF09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A06257F-FC10-4DE8-8E75-9D9F1703F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FF2502-9715-4FA0-8D7C-712EAFF70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344D7D-07F1-4AEF-86F3-B76C3622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C4AB0B-33B2-4A9F-AE7E-9CC6DB44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99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7C4537-4B09-468D-8FE2-FD1788D81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4B8502-CA8D-4F95-998A-A5B0300C8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528373-917C-4598-923B-BDC2A291E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73A940-466F-4399-BF88-AF073228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985125-ABEA-4839-9893-3520B8B6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46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67B2C8B-A041-411E-B767-A851213294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DA6AD27-1D41-48DD-AAA1-F59FF9D8D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5FFDDC-92D6-4E8F-8588-710E2F1A2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F10481-CCC4-4CDD-986C-409678657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65B8D0-0CB3-48DB-BBF2-DDD778B0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19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EBAC12-E88C-4EA7-88E5-C6AD089D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EB3C2A-ED9F-49EE-959C-7F143CB3C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9807E2-F88A-447C-8BC7-206B908F8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1D699F-E652-440E-AF32-81ABC3FB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FDB50D-5BDF-4D8C-BDF6-27264E20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73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28E8E9-FB12-43C6-9066-9406C3BD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02463B-24C2-41E1-BD98-818FA8062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3125D2-38A4-4293-8081-E5DEC5D10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BEC7BA-B9F1-4D44-96F6-B5E01A7D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0B32F7-45A3-4F56-9AAE-BDFE31DB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77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E7A703-5892-4CF6-A792-74BE5371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A8A627-4156-4E51-BCF0-225BB1261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14A3AFE-F7BF-46F4-B134-5B929E4BC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035396-4EE4-4E1F-A695-E31FE4A4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7C7B29-EFA3-4C17-9DFD-088675EB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F879DA-05CA-4070-AEF0-1209FF74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87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5BF0FC-31C0-470F-BDCE-E649E22C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CD73B2-CB40-41F9-8556-3EE787B5A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B53FAFD-2994-4D5C-B036-00F78FA3B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8872CD7-DACD-44D6-BFC0-9D12AB957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8DE230C-D2B0-44E0-8C7E-56BDD5BD8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A7B3FD5-86D7-4909-B75C-0F670236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B3229E6-93C6-4996-9285-FABA9CAA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569F777-E680-4EC4-BB75-4AD278D7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57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7626D5-5A65-48CB-9563-D198CAC0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39CE03D-730E-45C8-8330-6921C5050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6ACD46-AF73-4CD7-83FF-4F358916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5ABD0BF-1F7A-4618-9C2B-5BFAE9C84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090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3FB53C-9E41-48A2-93A0-296456D6B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73783A1-1A48-4769-8C65-6A478B43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2FBB7A-54AB-4DDB-85C9-2BC3D3DF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66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7A11CD-6E44-4451-A82B-F49CDC6B3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CDDCF7-99CC-486E-AA87-8ACF11AC7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A8C80D9-3FFB-493A-A780-0AE62B45F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FEBC5B-D45E-4FE9-836C-BF0F8F0DE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48D1A06-46EB-483F-86E4-9B834D4C3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3E0C9D-007B-49F9-BB60-3F65489D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12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BD0D1D-9748-4AA1-AC28-6008B1702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C2029A4-8F81-469E-8521-DE0A4BDF5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6341B6-CD26-4902-8F5E-1382B0DF0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7B67EA2-D5D5-477A-9C7D-0C1E8ED8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B43ECF8-9C48-45C8-90A7-B77BBB3A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042025-B36A-47E3-B0C5-303C96A5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4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C55771-C3D9-4AB2-AC2B-62D9BFDAA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2EF2B5-D991-4B97-A1BC-B5A1903DC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6321AA-253C-4DEE-A463-3737C2BD7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7D153-FF48-467B-8010-DC83017BA056}" type="datetimeFigureOut">
              <a:rPr lang="zh-CN" altLang="en-US" smtClean="0"/>
              <a:t>2022/9/23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311D60-CFDF-49FE-8327-E2DD7AAE5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AB7346-EAF7-4DEC-9BF7-109F69F36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207D-E13D-441D-8FF6-7E9E00339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57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22031" y="457200"/>
            <a:ext cx="11441723" cy="5861538"/>
          </a:xfrm>
          <a:prstGeom prst="roundRect">
            <a:avLst/>
          </a:prstGeom>
          <a:solidFill>
            <a:schemeClr val="accent1">
              <a:lumMod val="75000"/>
              <a:alpha val="60000"/>
            </a:schemeClr>
          </a:solidFill>
          <a:ln>
            <a:solidFill>
              <a:srgbClr val="BDB5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B9F251B-EF20-40CD-9BF5-FE851F2DCEF0}"/>
              </a:ext>
            </a:extLst>
          </p:cNvPr>
          <p:cNvSpPr txBox="1"/>
          <p:nvPr/>
        </p:nvSpPr>
        <p:spPr>
          <a:xfrm>
            <a:off x="3606800" y="728663"/>
            <a:ext cx="497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封面模板使用指南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1BA4B75-5384-4C43-ACE0-D13BEBE869F4}"/>
              </a:ext>
            </a:extLst>
          </p:cNvPr>
          <p:cNvSpPr txBox="1"/>
          <p:nvPr/>
        </p:nvSpPr>
        <p:spPr>
          <a:xfrm>
            <a:off x="695324" y="1693863"/>
            <a:ext cx="10801351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字体必须使用“微软雅黑”字体，字体大小可根据实际微调，但不允许修改封面字体；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274ED37-2A28-4C7D-86EC-9965A7BF6F26}"/>
              </a:ext>
            </a:extLst>
          </p:cNvPr>
          <p:cNvSpPr txBox="1"/>
          <p:nvPr/>
        </p:nvSpPr>
        <p:spPr>
          <a:xfrm>
            <a:off x="695324" y="4319611"/>
            <a:ext cx="10801351" cy="168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院校推荐参加全国决赛的作品，必须嵌入封面在作品首页，未按规定嵌入封面的作品，均不收录至全国决赛（封面请在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中制作完成后，导出图片，嵌入在微课视频首页，推荐使用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office2010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及以上版本修改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封面） 。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970C1A1-4D70-48C4-87C5-634F6460EF1E}"/>
              </a:ext>
            </a:extLst>
          </p:cNvPr>
          <p:cNvSpPr txBox="1"/>
          <p:nvPr/>
        </p:nvSpPr>
        <p:spPr>
          <a:xfrm>
            <a:off x="695324" y="3006737"/>
            <a:ext cx="10801351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封面在微课作品首页</a:t>
            </a:r>
            <a:r>
              <a:rPr lang="zh-CN" altLang="en-US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展示时间不得少于</a:t>
            </a:r>
            <a:r>
              <a:rPr lang="en-US" altLang="zh-CN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！封面中不允许添加任何动画，背景音乐；</a:t>
            </a:r>
          </a:p>
        </p:txBody>
      </p:sp>
    </p:spTree>
    <p:extLst>
      <p:ext uri="{BB962C8B-B14F-4D97-AF65-F5344CB8AC3E}">
        <p14:creationId xmlns:p14="http://schemas.microsoft.com/office/powerpoint/2010/main" val="146722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7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组合 139">
            <a:extLst>
              <a:ext uri="{FF2B5EF4-FFF2-40B4-BE49-F238E27FC236}">
                <a16:creationId xmlns:a16="http://schemas.microsoft.com/office/drawing/2014/main" id="{D9C2685B-E9CC-437C-B8FD-37920DB51A18}"/>
              </a:ext>
            </a:extLst>
          </p:cNvPr>
          <p:cNvGrpSpPr/>
          <p:nvPr/>
        </p:nvGrpSpPr>
        <p:grpSpPr>
          <a:xfrm>
            <a:off x="587220" y="5638640"/>
            <a:ext cx="779522" cy="927943"/>
            <a:chOff x="1907291" y="3814810"/>
            <a:chExt cx="588969" cy="701109"/>
          </a:xfrm>
        </p:grpSpPr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2C04AA82-E23E-49E2-820E-1E4C203BD927}"/>
                </a:ext>
              </a:extLst>
            </p:cNvPr>
            <p:cNvSpPr/>
            <p:nvPr/>
          </p:nvSpPr>
          <p:spPr>
            <a:xfrm rot="1830343">
              <a:off x="2275059" y="3814810"/>
              <a:ext cx="221201" cy="168016"/>
            </a:xfrm>
            <a:custGeom>
              <a:avLst/>
              <a:gdLst>
                <a:gd name="connsiteX0" fmla="*/ 208231 w 221201"/>
                <a:gd name="connsiteY0" fmla="*/ 48722 h 168016"/>
                <a:gd name="connsiteX1" fmla="*/ 209540 w 221201"/>
                <a:gd name="connsiteY1" fmla="*/ 51859 h 168016"/>
                <a:gd name="connsiteX2" fmla="*/ 211382 w 221201"/>
                <a:gd name="connsiteY2" fmla="*/ 50016 h 168016"/>
                <a:gd name="connsiteX3" fmla="*/ 208231 w 221201"/>
                <a:gd name="connsiteY3" fmla="*/ 48722 h 168016"/>
                <a:gd name="connsiteX4" fmla="*/ 12951 w 221201"/>
                <a:gd name="connsiteY4" fmla="*/ 48722 h 168016"/>
                <a:gd name="connsiteX5" fmla="*/ 9815 w 221201"/>
                <a:gd name="connsiteY5" fmla="*/ 50016 h 168016"/>
                <a:gd name="connsiteX6" fmla="*/ 11657 w 221201"/>
                <a:gd name="connsiteY6" fmla="*/ 51859 h 168016"/>
                <a:gd name="connsiteX7" fmla="*/ 12951 w 221201"/>
                <a:gd name="connsiteY7" fmla="*/ 48722 h 168016"/>
                <a:gd name="connsiteX8" fmla="*/ 109510 w 221201"/>
                <a:gd name="connsiteY8" fmla="*/ 9821 h 168016"/>
                <a:gd name="connsiteX9" fmla="*/ 107668 w 221201"/>
                <a:gd name="connsiteY9" fmla="*/ 11663 h 168016"/>
                <a:gd name="connsiteX10" fmla="*/ 110819 w 221201"/>
                <a:gd name="connsiteY10" fmla="*/ 12957 h 168016"/>
                <a:gd name="connsiteX11" fmla="*/ 109510 w 221201"/>
                <a:gd name="connsiteY11" fmla="*/ 9821 h 168016"/>
                <a:gd name="connsiteX12" fmla="*/ 109495 w 221201"/>
                <a:gd name="connsiteY12" fmla="*/ 0 h 168016"/>
                <a:gd name="connsiteX13" fmla="*/ 120912 w 221201"/>
                <a:gd name="connsiteY13" fmla="*/ 9272 h 168016"/>
                <a:gd name="connsiteX14" fmla="*/ 114168 w 221201"/>
                <a:gd name="connsiteY14" fmla="*/ 22336 h 168016"/>
                <a:gd name="connsiteX15" fmla="*/ 120334 w 221201"/>
                <a:gd name="connsiteY15" fmla="*/ 26889 h 168016"/>
                <a:gd name="connsiteX16" fmla="*/ 158208 w 221201"/>
                <a:gd name="connsiteY16" fmla="*/ 76677 h 168016"/>
                <a:gd name="connsiteX17" fmla="*/ 158893 w 221201"/>
                <a:gd name="connsiteY17" fmla="*/ 76783 h 168016"/>
                <a:gd name="connsiteX18" fmla="*/ 188000 w 221201"/>
                <a:gd name="connsiteY18" fmla="*/ 56655 h 168016"/>
                <a:gd name="connsiteX19" fmla="*/ 198808 w 221201"/>
                <a:gd name="connsiteY19" fmla="*/ 54584 h 168016"/>
                <a:gd name="connsiteX20" fmla="*/ 209540 w 221201"/>
                <a:gd name="connsiteY20" fmla="*/ 38369 h 168016"/>
                <a:gd name="connsiteX21" fmla="*/ 209540 w 221201"/>
                <a:gd name="connsiteY21" fmla="*/ 38354 h 168016"/>
                <a:gd name="connsiteX22" fmla="*/ 221201 w 221201"/>
                <a:gd name="connsiteY22" fmla="*/ 50016 h 168016"/>
                <a:gd name="connsiteX23" fmla="*/ 209540 w 221201"/>
                <a:gd name="connsiteY23" fmla="*/ 61679 h 168016"/>
                <a:gd name="connsiteX24" fmla="*/ 207820 w 221201"/>
                <a:gd name="connsiteY24" fmla="*/ 61542 h 168016"/>
                <a:gd name="connsiteX25" fmla="*/ 209190 w 221201"/>
                <a:gd name="connsiteY25" fmla="*/ 69734 h 168016"/>
                <a:gd name="connsiteX26" fmla="*/ 202203 w 221201"/>
                <a:gd name="connsiteY26" fmla="*/ 114573 h 168016"/>
                <a:gd name="connsiteX27" fmla="*/ 195794 w 221201"/>
                <a:gd name="connsiteY27" fmla="*/ 156140 h 168016"/>
                <a:gd name="connsiteX28" fmla="*/ 182322 w 221201"/>
                <a:gd name="connsiteY28" fmla="*/ 168016 h 168016"/>
                <a:gd name="connsiteX29" fmla="*/ 36683 w 221201"/>
                <a:gd name="connsiteY29" fmla="*/ 168016 h 168016"/>
                <a:gd name="connsiteX30" fmla="*/ 23196 w 221201"/>
                <a:gd name="connsiteY30" fmla="*/ 156140 h 168016"/>
                <a:gd name="connsiteX31" fmla="*/ 16483 w 221201"/>
                <a:gd name="connsiteY31" fmla="*/ 111604 h 168016"/>
                <a:gd name="connsiteX32" fmla="*/ 10074 w 221201"/>
                <a:gd name="connsiteY32" fmla="*/ 69916 h 168016"/>
                <a:gd name="connsiteX33" fmla="*/ 11444 w 221201"/>
                <a:gd name="connsiteY33" fmla="*/ 61679 h 168016"/>
                <a:gd name="connsiteX34" fmla="*/ 468 w 221201"/>
                <a:gd name="connsiteY34" fmla="*/ 53275 h 168016"/>
                <a:gd name="connsiteX35" fmla="*/ 5233 w 221201"/>
                <a:gd name="connsiteY35" fmla="*/ 40287 h 168016"/>
                <a:gd name="connsiteX36" fmla="*/ 19040 w 221201"/>
                <a:gd name="connsiteY36" fmla="*/ 41003 h 168016"/>
                <a:gd name="connsiteX37" fmla="*/ 22450 w 221201"/>
                <a:gd name="connsiteY37" fmla="*/ 54401 h 168016"/>
                <a:gd name="connsiteX38" fmla="*/ 31249 w 221201"/>
                <a:gd name="connsiteY38" fmla="*/ 56807 h 168016"/>
                <a:gd name="connsiteX39" fmla="*/ 60127 w 221201"/>
                <a:gd name="connsiteY39" fmla="*/ 76783 h 168016"/>
                <a:gd name="connsiteX40" fmla="*/ 60827 w 221201"/>
                <a:gd name="connsiteY40" fmla="*/ 76677 h 168016"/>
                <a:gd name="connsiteX41" fmla="*/ 98687 w 221201"/>
                <a:gd name="connsiteY41" fmla="*/ 26889 h 168016"/>
                <a:gd name="connsiteX42" fmla="*/ 104837 w 221201"/>
                <a:gd name="connsiteY42" fmla="*/ 22336 h 168016"/>
                <a:gd name="connsiteX43" fmla="*/ 98093 w 221201"/>
                <a:gd name="connsiteY43" fmla="*/ 9272 h 168016"/>
                <a:gd name="connsiteX44" fmla="*/ 109495 w 221201"/>
                <a:gd name="connsiteY44" fmla="*/ 0 h 168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1201" h="168016">
                  <a:moveTo>
                    <a:pt x="208231" y="48722"/>
                  </a:moveTo>
                  <a:cubicBezTo>
                    <a:pt x="207074" y="49879"/>
                    <a:pt x="207896" y="51859"/>
                    <a:pt x="209540" y="51859"/>
                  </a:cubicBezTo>
                  <a:cubicBezTo>
                    <a:pt x="210560" y="51859"/>
                    <a:pt x="211382" y="51037"/>
                    <a:pt x="211382" y="50016"/>
                  </a:cubicBezTo>
                  <a:cubicBezTo>
                    <a:pt x="211382" y="48372"/>
                    <a:pt x="209403" y="47565"/>
                    <a:pt x="208231" y="48722"/>
                  </a:cubicBezTo>
                  <a:close/>
                  <a:moveTo>
                    <a:pt x="12951" y="48722"/>
                  </a:moveTo>
                  <a:cubicBezTo>
                    <a:pt x="11794" y="47565"/>
                    <a:pt x="9815" y="48372"/>
                    <a:pt x="9815" y="50016"/>
                  </a:cubicBezTo>
                  <a:cubicBezTo>
                    <a:pt x="9815" y="51037"/>
                    <a:pt x="10637" y="51859"/>
                    <a:pt x="11657" y="51859"/>
                  </a:cubicBezTo>
                  <a:cubicBezTo>
                    <a:pt x="13301" y="51859"/>
                    <a:pt x="14123" y="49879"/>
                    <a:pt x="12951" y="48722"/>
                  </a:cubicBezTo>
                  <a:close/>
                  <a:moveTo>
                    <a:pt x="109510" y="9821"/>
                  </a:moveTo>
                  <a:cubicBezTo>
                    <a:pt x="108490" y="9821"/>
                    <a:pt x="107668" y="10643"/>
                    <a:pt x="107668" y="11663"/>
                  </a:cubicBezTo>
                  <a:cubicBezTo>
                    <a:pt x="107668" y="13307"/>
                    <a:pt x="109662" y="14129"/>
                    <a:pt x="110819" y="12957"/>
                  </a:cubicBezTo>
                  <a:cubicBezTo>
                    <a:pt x="111976" y="11800"/>
                    <a:pt x="111154" y="9821"/>
                    <a:pt x="109510" y="9821"/>
                  </a:cubicBezTo>
                  <a:close/>
                  <a:moveTo>
                    <a:pt x="109495" y="0"/>
                  </a:moveTo>
                  <a:cubicBezTo>
                    <a:pt x="115021" y="0"/>
                    <a:pt x="119786" y="3867"/>
                    <a:pt x="120912" y="9272"/>
                  </a:cubicBezTo>
                  <a:cubicBezTo>
                    <a:pt x="122039" y="14678"/>
                    <a:pt x="119222" y="20128"/>
                    <a:pt x="114168" y="22336"/>
                  </a:cubicBezTo>
                  <a:cubicBezTo>
                    <a:pt x="116619" y="23234"/>
                    <a:pt x="118766" y="24803"/>
                    <a:pt x="120334" y="26889"/>
                  </a:cubicBezTo>
                  <a:lnTo>
                    <a:pt x="158208" y="76677"/>
                  </a:lnTo>
                  <a:cubicBezTo>
                    <a:pt x="158376" y="76890"/>
                    <a:pt x="158680" y="76935"/>
                    <a:pt x="158893" y="76783"/>
                  </a:cubicBezTo>
                  <a:lnTo>
                    <a:pt x="188000" y="56655"/>
                  </a:lnTo>
                  <a:cubicBezTo>
                    <a:pt x="191136" y="54447"/>
                    <a:pt x="195078" y="53686"/>
                    <a:pt x="198808" y="54584"/>
                  </a:cubicBezTo>
                  <a:cubicBezTo>
                    <a:pt x="195535" y="46895"/>
                    <a:pt x="201183" y="38354"/>
                    <a:pt x="209540" y="38369"/>
                  </a:cubicBezTo>
                  <a:lnTo>
                    <a:pt x="209540" y="38354"/>
                  </a:lnTo>
                  <a:cubicBezTo>
                    <a:pt x="215980" y="38354"/>
                    <a:pt x="221201" y="43576"/>
                    <a:pt x="221201" y="50016"/>
                  </a:cubicBezTo>
                  <a:cubicBezTo>
                    <a:pt x="221201" y="56457"/>
                    <a:pt x="215980" y="61679"/>
                    <a:pt x="209540" y="61679"/>
                  </a:cubicBezTo>
                  <a:cubicBezTo>
                    <a:pt x="208962" y="61679"/>
                    <a:pt x="208398" y="61634"/>
                    <a:pt x="207820" y="61542"/>
                  </a:cubicBezTo>
                  <a:cubicBezTo>
                    <a:pt x="209129" y="64070"/>
                    <a:pt x="209601" y="66932"/>
                    <a:pt x="209190" y="69734"/>
                  </a:cubicBezTo>
                  <a:cubicBezTo>
                    <a:pt x="207439" y="82188"/>
                    <a:pt x="204775" y="98647"/>
                    <a:pt x="202203" y="114573"/>
                  </a:cubicBezTo>
                  <a:cubicBezTo>
                    <a:pt x="199493" y="131337"/>
                    <a:pt x="196936" y="147172"/>
                    <a:pt x="195794" y="156140"/>
                  </a:cubicBezTo>
                  <a:cubicBezTo>
                    <a:pt x="194926" y="162915"/>
                    <a:pt x="189157" y="168000"/>
                    <a:pt x="182322" y="168016"/>
                  </a:cubicBezTo>
                  <a:lnTo>
                    <a:pt x="36683" y="168016"/>
                  </a:lnTo>
                  <a:cubicBezTo>
                    <a:pt x="29848" y="168000"/>
                    <a:pt x="24079" y="162915"/>
                    <a:pt x="23196" y="156140"/>
                  </a:cubicBezTo>
                  <a:cubicBezTo>
                    <a:pt x="21993" y="146684"/>
                    <a:pt x="19299" y="129647"/>
                    <a:pt x="16483" y="111604"/>
                  </a:cubicBezTo>
                  <a:cubicBezTo>
                    <a:pt x="14153" y="96820"/>
                    <a:pt x="11733" y="81518"/>
                    <a:pt x="10074" y="69916"/>
                  </a:cubicBezTo>
                  <a:cubicBezTo>
                    <a:pt x="9647" y="67100"/>
                    <a:pt x="10135" y="64207"/>
                    <a:pt x="11444" y="61679"/>
                  </a:cubicBezTo>
                  <a:cubicBezTo>
                    <a:pt x="6344" y="61588"/>
                    <a:pt x="1884" y="58177"/>
                    <a:pt x="468" y="53275"/>
                  </a:cubicBezTo>
                  <a:cubicBezTo>
                    <a:pt x="-963" y="48372"/>
                    <a:pt x="970" y="43104"/>
                    <a:pt x="5233" y="40287"/>
                  </a:cubicBezTo>
                  <a:cubicBezTo>
                    <a:pt x="9495" y="37470"/>
                    <a:pt x="15097" y="37760"/>
                    <a:pt x="19040" y="41003"/>
                  </a:cubicBezTo>
                  <a:cubicBezTo>
                    <a:pt x="22998" y="44246"/>
                    <a:pt x="24368" y="49681"/>
                    <a:pt x="22450" y="54401"/>
                  </a:cubicBezTo>
                  <a:cubicBezTo>
                    <a:pt x="25571" y="54158"/>
                    <a:pt x="28676" y="55010"/>
                    <a:pt x="31249" y="56807"/>
                  </a:cubicBezTo>
                  <a:lnTo>
                    <a:pt x="60127" y="76783"/>
                  </a:lnTo>
                  <a:cubicBezTo>
                    <a:pt x="60355" y="76935"/>
                    <a:pt x="60660" y="76890"/>
                    <a:pt x="60827" y="76677"/>
                  </a:cubicBezTo>
                  <a:lnTo>
                    <a:pt x="98687" y="26889"/>
                  </a:lnTo>
                  <a:cubicBezTo>
                    <a:pt x="100255" y="24818"/>
                    <a:pt x="102386" y="23234"/>
                    <a:pt x="104837" y="22336"/>
                  </a:cubicBezTo>
                  <a:cubicBezTo>
                    <a:pt x="99783" y="20128"/>
                    <a:pt x="96966" y="14678"/>
                    <a:pt x="98093" y="9272"/>
                  </a:cubicBezTo>
                  <a:cubicBezTo>
                    <a:pt x="99219" y="3867"/>
                    <a:pt x="103984" y="0"/>
                    <a:pt x="109495" y="0"/>
                  </a:cubicBezTo>
                  <a:close/>
                </a:path>
              </a:pathLst>
            </a:custGeom>
            <a:gradFill>
              <a:gsLst>
                <a:gs pos="0">
                  <a:srgbClr val="F2C137"/>
                </a:gs>
                <a:gs pos="100000">
                  <a:srgbClr val="E7921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142" name="组合 141">
              <a:extLst>
                <a:ext uri="{FF2B5EF4-FFF2-40B4-BE49-F238E27FC236}">
                  <a16:creationId xmlns:a16="http://schemas.microsoft.com/office/drawing/2014/main" id="{E6520564-CFE8-4ACE-B2CA-77A176418015}"/>
                </a:ext>
              </a:extLst>
            </p:cNvPr>
            <p:cNvGrpSpPr/>
            <p:nvPr/>
          </p:nvGrpSpPr>
          <p:grpSpPr>
            <a:xfrm>
              <a:off x="1907291" y="3952809"/>
              <a:ext cx="563110" cy="563110"/>
              <a:chOff x="7359829" y="253971"/>
              <a:chExt cx="3686628" cy="3686628"/>
            </a:xfrm>
          </p:grpSpPr>
          <p:sp>
            <p:nvSpPr>
              <p:cNvPr id="143" name="椭圆 142">
                <a:extLst>
                  <a:ext uri="{FF2B5EF4-FFF2-40B4-BE49-F238E27FC236}">
                    <a16:creationId xmlns:a16="http://schemas.microsoft.com/office/drawing/2014/main" id="{9F007B03-05F2-4A95-BDE3-1A48C86F61FD}"/>
                  </a:ext>
                </a:extLst>
              </p:cNvPr>
              <p:cNvSpPr/>
              <p:nvPr userDrawn="1"/>
            </p:nvSpPr>
            <p:spPr>
              <a:xfrm rot="7074535">
                <a:off x="7359829" y="253971"/>
                <a:ext cx="3686628" cy="3686628"/>
              </a:xfrm>
              <a:prstGeom prst="ellipse">
                <a:avLst/>
              </a:prstGeom>
              <a:gradFill flip="none" rotWithShape="1">
                <a:gsLst>
                  <a:gs pos="71000">
                    <a:srgbClr val="1D52E8"/>
                  </a:gs>
                  <a:gs pos="0">
                    <a:srgbClr val="4099E5"/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outerShdw blurRad="457200" dist="508000" dir="3720000" algn="ctr" rotWithShape="0">
                  <a:srgbClr val="1D52E8">
                    <a:alpha val="3600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椭圆 143">
                <a:extLst>
                  <a:ext uri="{FF2B5EF4-FFF2-40B4-BE49-F238E27FC236}">
                    <a16:creationId xmlns:a16="http://schemas.microsoft.com/office/drawing/2014/main" id="{AC23A47F-4404-4DCA-AE35-3F18370BCC17}"/>
                  </a:ext>
                </a:extLst>
              </p:cNvPr>
              <p:cNvSpPr/>
              <p:nvPr userDrawn="1"/>
            </p:nvSpPr>
            <p:spPr>
              <a:xfrm rot="7074535">
                <a:off x="7359829" y="253971"/>
                <a:ext cx="3686628" cy="3686628"/>
              </a:xfrm>
              <a:prstGeom prst="ellipse">
                <a:avLst/>
              </a:prstGeom>
              <a:gradFill flip="none" rotWithShape="1">
                <a:gsLst>
                  <a:gs pos="87000">
                    <a:srgbClr val="4099E5"/>
                  </a:gs>
                  <a:gs pos="66000">
                    <a:srgbClr val="1D52E8">
                      <a:alpha val="0"/>
                    </a:srgb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8F955B6B-8276-4342-A816-21D16C6CCB44}"/>
              </a:ext>
            </a:extLst>
          </p:cNvPr>
          <p:cNvGrpSpPr/>
          <p:nvPr/>
        </p:nvGrpSpPr>
        <p:grpSpPr>
          <a:xfrm>
            <a:off x="7282584" y="2988887"/>
            <a:ext cx="4014065" cy="3269174"/>
            <a:chOff x="3986935" y="1144237"/>
            <a:chExt cx="5610706" cy="4569526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02DF928A-E72C-47D5-888A-71FBE662087F}"/>
                </a:ext>
              </a:extLst>
            </p:cNvPr>
            <p:cNvSpPr/>
            <p:nvPr/>
          </p:nvSpPr>
          <p:spPr>
            <a:xfrm>
              <a:off x="5279656" y="1395778"/>
              <a:ext cx="4066444" cy="4066444"/>
            </a:xfrm>
            <a:prstGeom prst="ellipse">
              <a:avLst/>
            </a:prstGeom>
            <a:noFill/>
            <a:ln w="762000">
              <a:solidFill>
                <a:srgbClr val="0104A4"/>
              </a:solidFill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弧形 115">
              <a:extLst>
                <a:ext uri="{FF2B5EF4-FFF2-40B4-BE49-F238E27FC236}">
                  <a16:creationId xmlns:a16="http://schemas.microsoft.com/office/drawing/2014/main" id="{C82CCD6B-A463-494D-9DFD-991A56158818}"/>
                </a:ext>
              </a:extLst>
            </p:cNvPr>
            <p:cNvSpPr/>
            <p:nvPr/>
          </p:nvSpPr>
          <p:spPr>
            <a:xfrm>
              <a:off x="5028115" y="1144237"/>
              <a:ext cx="4569526" cy="4569526"/>
            </a:xfrm>
            <a:prstGeom prst="arc">
              <a:avLst>
                <a:gd name="adj1" fmla="val 16200000"/>
                <a:gd name="adj2" fmla="val 11321984"/>
              </a:avLst>
            </a:prstGeom>
            <a:noFill/>
            <a:ln w="762000" cap="rnd">
              <a:gradFill>
                <a:gsLst>
                  <a:gs pos="0">
                    <a:srgbClr val="4099E5"/>
                  </a:gs>
                  <a:gs pos="100000">
                    <a:srgbClr val="1D52E8"/>
                  </a:gs>
                </a:gsLst>
                <a:lin ang="5400000" scaled="1"/>
              </a:gradFill>
              <a:round/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图形 21">
              <a:extLst>
                <a:ext uri="{FF2B5EF4-FFF2-40B4-BE49-F238E27FC236}">
                  <a16:creationId xmlns:a16="http://schemas.microsoft.com/office/drawing/2014/main" id="{7A564019-EFAF-419F-8A41-78468FD84F91}"/>
                </a:ext>
              </a:extLst>
            </p:cNvPr>
            <p:cNvSpPr/>
            <p:nvPr/>
          </p:nvSpPr>
          <p:spPr>
            <a:xfrm>
              <a:off x="7020937" y="3018561"/>
              <a:ext cx="716557" cy="880258"/>
            </a:xfrm>
            <a:custGeom>
              <a:avLst/>
              <a:gdLst>
                <a:gd name="connsiteX0" fmla="*/ 554450 w 583882"/>
                <a:gd name="connsiteY0" fmla="*/ 304506 h 717273"/>
                <a:gd name="connsiteX1" fmla="*/ 99441 w 583882"/>
                <a:gd name="connsiteY1" fmla="*/ 10374 h 717273"/>
                <a:gd name="connsiteX2" fmla="*/ 0 w 583882"/>
                <a:gd name="connsiteY2" fmla="*/ 64572 h 717273"/>
                <a:gd name="connsiteX3" fmla="*/ 0 w 583882"/>
                <a:gd name="connsiteY3" fmla="*/ 652740 h 717273"/>
                <a:gd name="connsiteX4" fmla="*/ 99441 w 583882"/>
                <a:gd name="connsiteY4" fmla="*/ 706842 h 717273"/>
                <a:gd name="connsiteX5" fmla="*/ 554450 w 583882"/>
                <a:gd name="connsiteY5" fmla="*/ 412806 h 717273"/>
                <a:gd name="connsiteX6" fmla="*/ 554450 w 583882"/>
                <a:gd name="connsiteY6" fmla="*/ 304506 h 71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3882" h="717273">
                  <a:moveTo>
                    <a:pt x="554450" y="304506"/>
                  </a:moveTo>
                  <a:lnTo>
                    <a:pt x="99441" y="10374"/>
                  </a:lnTo>
                  <a:cubicBezTo>
                    <a:pt x="56579" y="-17248"/>
                    <a:pt x="0" y="13518"/>
                    <a:pt x="0" y="64572"/>
                  </a:cubicBezTo>
                  <a:lnTo>
                    <a:pt x="0" y="652740"/>
                  </a:lnTo>
                  <a:cubicBezTo>
                    <a:pt x="0" y="703794"/>
                    <a:pt x="56579" y="734560"/>
                    <a:pt x="99441" y="706842"/>
                  </a:cubicBezTo>
                  <a:lnTo>
                    <a:pt x="554450" y="412806"/>
                  </a:lnTo>
                  <a:cubicBezTo>
                    <a:pt x="593693" y="387374"/>
                    <a:pt x="593693" y="329843"/>
                    <a:pt x="554450" y="304506"/>
                  </a:cubicBezTo>
                  <a:close/>
                </a:path>
              </a:pathLst>
            </a:custGeom>
            <a:gradFill>
              <a:gsLst>
                <a:gs pos="0">
                  <a:srgbClr val="4099E5"/>
                </a:gs>
                <a:gs pos="100000">
                  <a:srgbClr val="1D52E8"/>
                </a:gs>
              </a:gsLst>
              <a:lin ang="2700000" scaled="0"/>
            </a:gradFill>
            <a:ln w="9525" cap="flat">
              <a:noFill/>
              <a:prstDash val="solid"/>
              <a:miter/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txBody>
            <a:bodyPr rtlCol="0" anchor="ctr"/>
            <a:lstStyle/>
            <a:p>
              <a:endParaRPr lang="en-GB"/>
            </a:p>
          </p:txBody>
        </p:sp>
        <p:grpSp>
          <p:nvGrpSpPr>
            <p:cNvPr id="149" name="组合 148">
              <a:extLst>
                <a:ext uri="{FF2B5EF4-FFF2-40B4-BE49-F238E27FC236}">
                  <a16:creationId xmlns:a16="http://schemas.microsoft.com/office/drawing/2014/main" id="{BB8F5E4E-1B97-466A-B589-E5BA196A2ECD}"/>
                </a:ext>
              </a:extLst>
            </p:cNvPr>
            <p:cNvGrpSpPr/>
            <p:nvPr/>
          </p:nvGrpSpPr>
          <p:grpSpPr>
            <a:xfrm>
              <a:off x="3986935" y="3444317"/>
              <a:ext cx="588969" cy="701109"/>
              <a:chOff x="1907291" y="3814810"/>
              <a:chExt cx="588969" cy="701109"/>
            </a:xfrm>
          </p:grpSpPr>
          <p:sp>
            <p:nvSpPr>
              <p:cNvPr id="151" name="任意多边形: 形状 150">
                <a:extLst>
                  <a:ext uri="{FF2B5EF4-FFF2-40B4-BE49-F238E27FC236}">
                    <a16:creationId xmlns:a16="http://schemas.microsoft.com/office/drawing/2014/main" id="{8D5ABAF8-EF79-4BC8-905B-85E7F7EF35FD}"/>
                  </a:ext>
                </a:extLst>
              </p:cNvPr>
              <p:cNvSpPr/>
              <p:nvPr/>
            </p:nvSpPr>
            <p:spPr>
              <a:xfrm rot="1830343">
                <a:off x="2275059" y="3814810"/>
                <a:ext cx="221201" cy="168016"/>
              </a:xfrm>
              <a:custGeom>
                <a:avLst/>
                <a:gdLst>
                  <a:gd name="connsiteX0" fmla="*/ 208231 w 221201"/>
                  <a:gd name="connsiteY0" fmla="*/ 48722 h 168016"/>
                  <a:gd name="connsiteX1" fmla="*/ 209540 w 221201"/>
                  <a:gd name="connsiteY1" fmla="*/ 51859 h 168016"/>
                  <a:gd name="connsiteX2" fmla="*/ 211382 w 221201"/>
                  <a:gd name="connsiteY2" fmla="*/ 50016 h 168016"/>
                  <a:gd name="connsiteX3" fmla="*/ 208231 w 221201"/>
                  <a:gd name="connsiteY3" fmla="*/ 48722 h 168016"/>
                  <a:gd name="connsiteX4" fmla="*/ 12951 w 221201"/>
                  <a:gd name="connsiteY4" fmla="*/ 48722 h 168016"/>
                  <a:gd name="connsiteX5" fmla="*/ 9815 w 221201"/>
                  <a:gd name="connsiteY5" fmla="*/ 50016 h 168016"/>
                  <a:gd name="connsiteX6" fmla="*/ 11657 w 221201"/>
                  <a:gd name="connsiteY6" fmla="*/ 51859 h 168016"/>
                  <a:gd name="connsiteX7" fmla="*/ 12951 w 221201"/>
                  <a:gd name="connsiteY7" fmla="*/ 48722 h 168016"/>
                  <a:gd name="connsiteX8" fmla="*/ 109510 w 221201"/>
                  <a:gd name="connsiteY8" fmla="*/ 9821 h 168016"/>
                  <a:gd name="connsiteX9" fmla="*/ 107668 w 221201"/>
                  <a:gd name="connsiteY9" fmla="*/ 11663 h 168016"/>
                  <a:gd name="connsiteX10" fmla="*/ 110819 w 221201"/>
                  <a:gd name="connsiteY10" fmla="*/ 12957 h 168016"/>
                  <a:gd name="connsiteX11" fmla="*/ 109510 w 221201"/>
                  <a:gd name="connsiteY11" fmla="*/ 9821 h 168016"/>
                  <a:gd name="connsiteX12" fmla="*/ 109495 w 221201"/>
                  <a:gd name="connsiteY12" fmla="*/ 0 h 168016"/>
                  <a:gd name="connsiteX13" fmla="*/ 120912 w 221201"/>
                  <a:gd name="connsiteY13" fmla="*/ 9272 h 168016"/>
                  <a:gd name="connsiteX14" fmla="*/ 114168 w 221201"/>
                  <a:gd name="connsiteY14" fmla="*/ 22336 h 168016"/>
                  <a:gd name="connsiteX15" fmla="*/ 120334 w 221201"/>
                  <a:gd name="connsiteY15" fmla="*/ 26889 h 168016"/>
                  <a:gd name="connsiteX16" fmla="*/ 158208 w 221201"/>
                  <a:gd name="connsiteY16" fmla="*/ 76677 h 168016"/>
                  <a:gd name="connsiteX17" fmla="*/ 158893 w 221201"/>
                  <a:gd name="connsiteY17" fmla="*/ 76783 h 168016"/>
                  <a:gd name="connsiteX18" fmla="*/ 188000 w 221201"/>
                  <a:gd name="connsiteY18" fmla="*/ 56655 h 168016"/>
                  <a:gd name="connsiteX19" fmla="*/ 198808 w 221201"/>
                  <a:gd name="connsiteY19" fmla="*/ 54584 h 168016"/>
                  <a:gd name="connsiteX20" fmla="*/ 209540 w 221201"/>
                  <a:gd name="connsiteY20" fmla="*/ 38369 h 168016"/>
                  <a:gd name="connsiteX21" fmla="*/ 209540 w 221201"/>
                  <a:gd name="connsiteY21" fmla="*/ 38354 h 168016"/>
                  <a:gd name="connsiteX22" fmla="*/ 221201 w 221201"/>
                  <a:gd name="connsiteY22" fmla="*/ 50016 h 168016"/>
                  <a:gd name="connsiteX23" fmla="*/ 209540 w 221201"/>
                  <a:gd name="connsiteY23" fmla="*/ 61679 h 168016"/>
                  <a:gd name="connsiteX24" fmla="*/ 207820 w 221201"/>
                  <a:gd name="connsiteY24" fmla="*/ 61542 h 168016"/>
                  <a:gd name="connsiteX25" fmla="*/ 209190 w 221201"/>
                  <a:gd name="connsiteY25" fmla="*/ 69734 h 168016"/>
                  <a:gd name="connsiteX26" fmla="*/ 202203 w 221201"/>
                  <a:gd name="connsiteY26" fmla="*/ 114573 h 168016"/>
                  <a:gd name="connsiteX27" fmla="*/ 195794 w 221201"/>
                  <a:gd name="connsiteY27" fmla="*/ 156140 h 168016"/>
                  <a:gd name="connsiteX28" fmla="*/ 182322 w 221201"/>
                  <a:gd name="connsiteY28" fmla="*/ 168016 h 168016"/>
                  <a:gd name="connsiteX29" fmla="*/ 36683 w 221201"/>
                  <a:gd name="connsiteY29" fmla="*/ 168016 h 168016"/>
                  <a:gd name="connsiteX30" fmla="*/ 23196 w 221201"/>
                  <a:gd name="connsiteY30" fmla="*/ 156140 h 168016"/>
                  <a:gd name="connsiteX31" fmla="*/ 16483 w 221201"/>
                  <a:gd name="connsiteY31" fmla="*/ 111604 h 168016"/>
                  <a:gd name="connsiteX32" fmla="*/ 10074 w 221201"/>
                  <a:gd name="connsiteY32" fmla="*/ 69916 h 168016"/>
                  <a:gd name="connsiteX33" fmla="*/ 11444 w 221201"/>
                  <a:gd name="connsiteY33" fmla="*/ 61679 h 168016"/>
                  <a:gd name="connsiteX34" fmla="*/ 468 w 221201"/>
                  <a:gd name="connsiteY34" fmla="*/ 53275 h 168016"/>
                  <a:gd name="connsiteX35" fmla="*/ 5233 w 221201"/>
                  <a:gd name="connsiteY35" fmla="*/ 40287 h 168016"/>
                  <a:gd name="connsiteX36" fmla="*/ 19040 w 221201"/>
                  <a:gd name="connsiteY36" fmla="*/ 41003 h 168016"/>
                  <a:gd name="connsiteX37" fmla="*/ 22450 w 221201"/>
                  <a:gd name="connsiteY37" fmla="*/ 54401 h 168016"/>
                  <a:gd name="connsiteX38" fmla="*/ 31249 w 221201"/>
                  <a:gd name="connsiteY38" fmla="*/ 56807 h 168016"/>
                  <a:gd name="connsiteX39" fmla="*/ 60127 w 221201"/>
                  <a:gd name="connsiteY39" fmla="*/ 76783 h 168016"/>
                  <a:gd name="connsiteX40" fmla="*/ 60827 w 221201"/>
                  <a:gd name="connsiteY40" fmla="*/ 76677 h 168016"/>
                  <a:gd name="connsiteX41" fmla="*/ 98687 w 221201"/>
                  <a:gd name="connsiteY41" fmla="*/ 26889 h 168016"/>
                  <a:gd name="connsiteX42" fmla="*/ 104837 w 221201"/>
                  <a:gd name="connsiteY42" fmla="*/ 22336 h 168016"/>
                  <a:gd name="connsiteX43" fmla="*/ 98093 w 221201"/>
                  <a:gd name="connsiteY43" fmla="*/ 9272 h 168016"/>
                  <a:gd name="connsiteX44" fmla="*/ 109495 w 221201"/>
                  <a:gd name="connsiteY44" fmla="*/ 0 h 168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21201" h="168016">
                    <a:moveTo>
                      <a:pt x="208231" y="48722"/>
                    </a:moveTo>
                    <a:cubicBezTo>
                      <a:pt x="207074" y="49879"/>
                      <a:pt x="207896" y="51859"/>
                      <a:pt x="209540" y="51859"/>
                    </a:cubicBezTo>
                    <a:cubicBezTo>
                      <a:pt x="210560" y="51859"/>
                      <a:pt x="211382" y="51037"/>
                      <a:pt x="211382" y="50016"/>
                    </a:cubicBezTo>
                    <a:cubicBezTo>
                      <a:pt x="211382" y="48372"/>
                      <a:pt x="209403" y="47565"/>
                      <a:pt x="208231" y="48722"/>
                    </a:cubicBezTo>
                    <a:close/>
                    <a:moveTo>
                      <a:pt x="12951" y="48722"/>
                    </a:moveTo>
                    <a:cubicBezTo>
                      <a:pt x="11794" y="47565"/>
                      <a:pt x="9815" y="48372"/>
                      <a:pt x="9815" y="50016"/>
                    </a:cubicBezTo>
                    <a:cubicBezTo>
                      <a:pt x="9815" y="51037"/>
                      <a:pt x="10637" y="51859"/>
                      <a:pt x="11657" y="51859"/>
                    </a:cubicBezTo>
                    <a:cubicBezTo>
                      <a:pt x="13301" y="51859"/>
                      <a:pt x="14123" y="49879"/>
                      <a:pt x="12951" y="48722"/>
                    </a:cubicBezTo>
                    <a:close/>
                    <a:moveTo>
                      <a:pt x="109510" y="9821"/>
                    </a:moveTo>
                    <a:cubicBezTo>
                      <a:pt x="108490" y="9821"/>
                      <a:pt x="107668" y="10643"/>
                      <a:pt x="107668" y="11663"/>
                    </a:cubicBezTo>
                    <a:cubicBezTo>
                      <a:pt x="107668" y="13307"/>
                      <a:pt x="109662" y="14129"/>
                      <a:pt x="110819" y="12957"/>
                    </a:cubicBezTo>
                    <a:cubicBezTo>
                      <a:pt x="111976" y="11800"/>
                      <a:pt x="111154" y="9821"/>
                      <a:pt x="109510" y="9821"/>
                    </a:cubicBezTo>
                    <a:close/>
                    <a:moveTo>
                      <a:pt x="109495" y="0"/>
                    </a:moveTo>
                    <a:cubicBezTo>
                      <a:pt x="115021" y="0"/>
                      <a:pt x="119786" y="3867"/>
                      <a:pt x="120912" y="9272"/>
                    </a:cubicBezTo>
                    <a:cubicBezTo>
                      <a:pt x="122039" y="14678"/>
                      <a:pt x="119222" y="20128"/>
                      <a:pt x="114168" y="22336"/>
                    </a:cubicBezTo>
                    <a:cubicBezTo>
                      <a:pt x="116619" y="23234"/>
                      <a:pt x="118766" y="24803"/>
                      <a:pt x="120334" y="26889"/>
                    </a:cubicBezTo>
                    <a:lnTo>
                      <a:pt x="158208" y="76677"/>
                    </a:lnTo>
                    <a:cubicBezTo>
                      <a:pt x="158376" y="76890"/>
                      <a:pt x="158680" y="76935"/>
                      <a:pt x="158893" y="76783"/>
                    </a:cubicBezTo>
                    <a:lnTo>
                      <a:pt x="188000" y="56655"/>
                    </a:lnTo>
                    <a:cubicBezTo>
                      <a:pt x="191136" y="54447"/>
                      <a:pt x="195078" y="53686"/>
                      <a:pt x="198808" y="54584"/>
                    </a:cubicBezTo>
                    <a:cubicBezTo>
                      <a:pt x="195535" y="46895"/>
                      <a:pt x="201183" y="38354"/>
                      <a:pt x="209540" y="38369"/>
                    </a:cubicBezTo>
                    <a:lnTo>
                      <a:pt x="209540" y="38354"/>
                    </a:lnTo>
                    <a:cubicBezTo>
                      <a:pt x="215980" y="38354"/>
                      <a:pt x="221201" y="43576"/>
                      <a:pt x="221201" y="50016"/>
                    </a:cubicBezTo>
                    <a:cubicBezTo>
                      <a:pt x="221201" y="56457"/>
                      <a:pt x="215980" y="61679"/>
                      <a:pt x="209540" y="61679"/>
                    </a:cubicBezTo>
                    <a:cubicBezTo>
                      <a:pt x="208962" y="61679"/>
                      <a:pt x="208398" y="61634"/>
                      <a:pt x="207820" y="61542"/>
                    </a:cubicBezTo>
                    <a:cubicBezTo>
                      <a:pt x="209129" y="64070"/>
                      <a:pt x="209601" y="66932"/>
                      <a:pt x="209190" y="69734"/>
                    </a:cubicBezTo>
                    <a:cubicBezTo>
                      <a:pt x="207439" y="82188"/>
                      <a:pt x="204775" y="98647"/>
                      <a:pt x="202203" y="114573"/>
                    </a:cubicBezTo>
                    <a:cubicBezTo>
                      <a:pt x="199493" y="131337"/>
                      <a:pt x="196936" y="147172"/>
                      <a:pt x="195794" y="156140"/>
                    </a:cubicBezTo>
                    <a:cubicBezTo>
                      <a:pt x="194926" y="162915"/>
                      <a:pt x="189157" y="168000"/>
                      <a:pt x="182322" y="168016"/>
                    </a:cubicBezTo>
                    <a:lnTo>
                      <a:pt x="36683" y="168016"/>
                    </a:lnTo>
                    <a:cubicBezTo>
                      <a:pt x="29848" y="168000"/>
                      <a:pt x="24079" y="162915"/>
                      <a:pt x="23196" y="156140"/>
                    </a:cubicBezTo>
                    <a:cubicBezTo>
                      <a:pt x="21993" y="146684"/>
                      <a:pt x="19299" y="129647"/>
                      <a:pt x="16483" y="111604"/>
                    </a:cubicBezTo>
                    <a:cubicBezTo>
                      <a:pt x="14153" y="96820"/>
                      <a:pt x="11733" y="81518"/>
                      <a:pt x="10074" y="69916"/>
                    </a:cubicBezTo>
                    <a:cubicBezTo>
                      <a:pt x="9647" y="67100"/>
                      <a:pt x="10135" y="64207"/>
                      <a:pt x="11444" y="61679"/>
                    </a:cubicBezTo>
                    <a:cubicBezTo>
                      <a:pt x="6344" y="61588"/>
                      <a:pt x="1884" y="58177"/>
                      <a:pt x="468" y="53275"/>
                    </a:cubicBezTo>
                    <a:cubicBezTo>
                      <a:pt x="-963" y="48372"/>
                      <a:pt x="970" y="43104"/>
                      <a:pt x="5233" y="40287"/>
                    </a:cubicBezTo>
                    <a:cubicBezTo>
                      <a:pt x="9495" y="37470"/>
                      <a:pt x="15097" y="37760"/>
                      <a:pt x="19040" y="41003"/>
                    </a:cubicBezTo>
                    <a:cubicBezTo>
                      <a:pt x="22998" y="44246"/>
                      <a:pt x="24368" y="49681"/>
                      <a:pt x="22450" y="54401"/>
                    </a:cubicBezTo>
                    <a:cubicBezTo>
                      <a:pt x="25571" y="54158"/>
                      <a:pt x="28676" y="55010"/>
                      <a:pt x="31249" y="56807"/>
                    </a:cubicBezTo>
                    <a:lnTo>
                      <a:pt x="60127" y="76783"/>
                    </a:lnTo>
                    <a:cubicBezTo>
                      <a:pt x="60355" y="76935"/>
                      <a:pt x="60660" y="76890"/>
                      <a:pt x="60827" y="76677"/>
                    </a:cubicBezTo>
                    <a:lnTo>
                      <a:pt x="98687" y="26889"/>
                    </a:lnTo>
                    <a:cubicBezTo>
                      <a:pt x="100255" y="24818"/>
                      <a:pt x="102386" y="23234"/>
                      <a:pt x="104837" y="22336"/>
                    </a:cubicBezTo>
                    <a:cubicBezTo>
                      <a:pt x="99783" y="20128"/>
                      <a:pt x="96966" y="14678"/>
                      <a:pt x="98093" y="9272"/>
                    </a:cubicBezTo>
                    <a:cubicBezTo>
                      <a:pt x="99219" y="3867"/>
                      <a:pt x="103984" y="0"/>
                      <a:pt x="109495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99E5"/>
                  </a:gs>
                  <a:gs pos="100000">
                    <a:srgbClr val="1D52E8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grpSp>
            <p:nvGrpSpPr>
              <p:cNvPr id="152" name="组合 151">
                <a:extLst>
                  <a:ext uri="{FF2B5EF4-FFF2-40B4-BE49-F238E27FC236}">
                    <a16:creationId xmlns:a16="http://schemas.microsoft.com/office/drawing/2014/main" id="{AD10FA34-15ED-436F-83C2-DB592FAAE364}"/>
                  </a:ext>
                </a:extLst>
              </p:cNvPr>
              <p:cNvGrpSpPr/>
              <p:nvPr/>
            </p:nvGrpSpPr>
            <p:grpSpPr>
              <a:xfrm>
                <a:off x="1907291" y="3952809"/>
                <a:ext cx="563110" cy="563110"/>
                <a:chOff x="7359829" y="253971"/>
                <a:chExt cx="3686628" cy="3686628"/>
              </a:xfrm>
            </p:grpSpPr>
            <p:sp>
              <p:nvSpPr>
                <p:cNvPr id="153" name="椭圆 152">
                  <a:extLst>
                    <a:ext uri="{FF2B5EF4-FFF2-40B4-BE49-F238E27FC236}">
                      <a16:creationId xmlns:a16="http://schemas.microsoft.com/office/drawing/2014/main" id="{C0998E42-1FBB-4949-81A5-CF93DBC6A697}"/>
                    </a:ext>
                  </a:extLst>
                </p:cNvPr>
                <p:cNvSpPr/>
                <p:nvPr userDrawn="1"/>
              </p:nvSpPr>
              <p:spPr>
                <a:xfrm rot="7074535">
                  <a:off x="7359829" y="253971"/>
                  <a:ext cx="3686628" cy="3686628"/>
                </a:xfrm>
                <a:prstGeom prst="ellipse">
                  <a:avLst/>
                </a:prstGeom>
                <a:gradFill flip="none" rotWithShape="1">
                  <a:gsLst>
                    <a:gs pos="71000">
                      <a:srgbClr val="1D52E8"/>
                    </a:gs>
                    <a:gs pos="0">
                      <a:srgbClr val="4099E5"/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ln>
                  <a:noFill/>
                </a:ln>
                <a:effectLst>
                  <a:outerShdw blurRad="457200" dist="508000" dir="3720000" algn="ctr" rotWithShape="0">
                    <a:srgbClr val="1D52E8">
                      <a:alpha val="36000"/>
                    </a:srgbClr>
                  </a:outerShdw>
                  <a:softEdge rad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椭圆 153">
                  <a:extLst>
                    <a:ext uri="{FF2B5EF4-FFF2-40B4-BE49-F238E27FC236}">
                      <a16:creationId xmlns:a16="http://schemas.microsoft.com/office/drawing/2014/main" id="{7CEFEF0A-41FA-4745-9DD0-1CF43A78E46B}"/>
                    </a:ext>
                  </a:extLst>
                </p:cNvPr>
                <p:cNvSpPr/>
                <p:nvPr userDrawn="1"/>
              </p:nvSpPr>
              <p:spPr>
                <a:xfrm rot="7074535">
                  <a:off x="7359829" y="253971"/>
                  <a:ext cx="3686628" cy="3686628"/>
                </a:xfrm>
                <a:prstGeom prst="ellipse">
                  <a:avLst/>
                </a:prstGeom>
                <a:gradFill flip="none" rotWithShape="1">
                  <a:gsLst>
                    <a:gs pos="87000">
                      <a:srgbClr val="4099E5"/>
                    </a:gs>
                    <a:gs pos="66000">
                      <a:srgbClr val="1D52E8">
                        <a:alpha val="0"/>
                      </a:srgb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ln>
                  <a:noFill/>
                </a:ln>
                <a:effectLst>
                  <a:softEdge rad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pic>
        <p:nvPicPr>
          <p:cNvPr id="172" name="图片 171">
            <a:extLst>
              <a:ext uri="{FF2B5EF4-FFF2-40B4-BE49-F238E27FC236}">
                <a16:creationId xmlns:a16="http://schemas.microsoft.com/office/drawing/2014/main" id="{25390982-14DD-475E-ABED-9C4D4F31D5F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 radius="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11277" y="351455"/>
            <a:ext cx="915199" cy="997717"/>
          </a:xfrm>
          <a:prstGeom prst="rect">
            <a:avLst/>
          </a:prstGeom>
        </p:spPr>
      </p:pic>
      <p:pic>
        <p:nvPicPr>
          <p:cNvPr id="183" name="图片 182">
            <a:extLst>
              <a:ext uri="{FF2B5EF4-FFF2-40B4-BE49-F238E27FC236}">
                <a16:creationId xmlns:a16="http://schemas.microsoft.com/office/drawing/2014/main" id="{17E8E407-AED9-401D-BC9B-D8233582F71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33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Blur radius="25"/>
                    </a14:imgEffect>
                  </a14:imgLayer>
                </a14:imgProps>
              </a:ext>
            </a:extLst>
          </a:blip>
          <a:srcRect l="-1856" t="-10195" r="-1"/>
          <a:stretch/>
        </p:blipFill>
        <p:spPr>
          <a:xfrm>
            <a:off x="0" y="2313316"/>
            <a:ext cx="2283588" cy="2470542"/>
          </a:xfrm>
          <a:prstGeom prst="rect">
            <a:avLst/>
          </a:prstGeom>
        </p:spPr>
      </p:pic>
      <p:sp>
        <p:nvSpPr>
          <p:cNvPr id="27" name="文本框 6">
            <a:extLst>
              <a:ext uri="{FF2B5EF4-FFF2-40B4-BE49-F238E27FC236}">
                <a16:creationId xmlns:a16="http://schemas.microsoft.com/office/drawing/2014/main" id="{680D554B-0A60-4190-AC97-9EE003CB3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" y="680484"/>
            <a:ext cx="11029219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dist">
              <a:lnSpc>
                <a:spcPct val="120000"/>
              </a:lnSpc>
            </a:pPr>
            <a:r>
              <a:rPr lang="zh-CN" altLang="en-US" sz="6000" dirty="0" smtClean="0">
                <a:solidFill>
                  <a:prstClr val="white"/>
                </a:solidFill>
              </a:rPr>
              <a:t>第四届</a:t>
            </a:r>
            <a:r>
              <a:rPr lang="zh-CN" altLang="en-US" sz="6000" dirty="0">
                <a:solidFill>
                  <a:prstClr val="white"/>
                </a:solidFill>
              </a:rPr>
              <a:t>全国师范生微课大赛作品</a:t>
            </a:r>
            <a:endParaRPr lang="en-US" altLang="zh-CN" sz="6000" dirty="0">
              <a:solidFill>
                <a:prstClr val="white"/>
              </a:solidFill>
            </a:endParaRPr>
          </a:p>
          <a:p>
            <a:pPr algn="dist">
              <a:lnSpc>
                <a:spcPct val="120000"/>
              </a:lnSpc>
            </a:pPr>
            <a:r>
              <a:rPr lang="zh-CN" altLang="en-US" sz="2000" b="0" dirty="0">
                <a:solidFill>
                  <a:prstClr val="white"/>
                </a:solidFill>
                <a:effectLst/>
              </a:rPr>
              <a:t>教育部陕西师范大学基础教育课程研究中心  西部师范大学教师教育创新与发展联盟</a:t>
            </a:r>
            <a:r>
              <a:rPr lang="en-US" altLang="zh-CN" sz="2000" b="0" dirty="0">
                <a:solidFill>
                  <a:prstClr val="white"/>
                </a:solidFill>
                <a:effectLst/>
              </a:rPr>
              <a:t>   </a:t>
            </a:r>
            <a:r>
              <a:rPr lang="zh-CN" altLang="en-US" sz="2000" b="0" dirty="0">
                <a:solidFill>
                  <a:prstClr val="white"/>
                </a:solidFill>
                <a:effectLst/>
              </a:rPr>
              <a:t>好老师学院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789044" y="3292170"/>
            <a:ext cx="6242724" cy="2804727"/>
            <a:chOff x="2403185" y="3422422"/>
            <a:chExt cx="6242724" cy="2804727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8F81AAB-2468-409B-9A65-448BE5D3E5D9}"/>
                </a:ext>
              </a:extLst>
            </p:cNvPr>
            <p:cNvSpPr/>
            <p:nvPr/>
          </p:nvSpPr>
          <p:spPr>
            <a:xfrm>
              <a:off x="2403185" y="3422422"/>
              <a:ext cx="6242724" cy="2804727"/>
            </a:xfrm>
            <a:prstGeom prst="rect">
              <a:avLst/>
            </a:prstGeom>
            <a:solidFill>
              <a:srgbClr val="4099E5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B1072A57-512E-4F8B-B9AB-8308A969BB4A}"/>
                </a:ext>
              </a:extLst>
            </p:cNvPr>
            <p:cNvCxnSpPr/>
            <p:nvPr/>
          </p:nvCxnSpPr>
          <p:spPr>
            <a:xfrm>
              <a:off x="4232031" y="5007251"/>
              <a:ext cx="4136931" cy="0"/>
            </a:xfrm>
            <a:prstGeom prst="line">
              <a:avLst/>
            </a:prstGeom>
            <a:ln w="1905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81B01C5-462F-4231-A01C-B152E498021E}"/>
                </a:ext>
              </a:extLst>
            </p:cNvPr>
            <p:cNvSpPr/>
            <p:nvPr/>
          </p:nvSpPr>
          <p:spPr>
            <a:xfrm>
              <a:off x="2745618" y="3997569"/>
              <a:ext cx="1486413" cy="411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参赛院校</a:t>
              </a:r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: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9EA1B035-11BA-4376-A10D-8AC5A2D7056B}"/>
                </a:ext>
              </a:extLst>
            </p:cNvPr>
            <p:cNvCxnSpPr/>
            <p:nvPr/>
          </p:nvCxnSpPr>
          <p:spPr>
            <a:xfrm>
              <a:off x="4232031" y="4309364"/>
              <a:ext cx="4136933" cy="0"/>
            </a:xfrm>
            <a:prstGeom prst="line">
              <a:avLst/>
            </a:prstGeom>
            <a:ln w="1905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3B0B8BFA-5D8B-4D05-BDFA-429295886147}"/>
                </a:ext>
              </a:extLst>
            </p:cNvPr>
            <p:cNvCxnSpPr/>
            <p:nvPr/>
          </p:nvCxnSpPr>
          <p:spPr>
            <a:xfrm>
              <a:off x="4232031" y="5657948"/>
              <a:ext cx="4136931" cy="0"/>
            </a:xfrm>
            <a:prstGeom prst="line">
              <a:avLst/>
            </a:prstGeom>
            <a:ln w="1905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95E875A6-4AF0-47E2-A508-F2AAC770A2D2}"/>
                </a:ext>
              </a:extLst>
            </p:cNvPr>
            <p:cNvSpPr/>
            <p:nvPr/>
          </p:nvSpPr>
          <p:spPr>
            <a:xfrm>
              <a:off x="4417994" y="4645779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姓名</a:t>
              </a: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85AD4C3B-2F8A-4275-B383-39D141A243BD}"/>
                </a:ext>
              </a:extLst>
            </p:cNvPr>
            <p:cNvSpPr/>
            <p:nvPr/>
          </p:nvSpPr>
          <p:spPr>
            <a:xfrm>
              <a:off x="4417994" y="5295181"/>
              <a:ext cx="172354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kern="1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填写</a:t>
              </a:r>
              <a:r>
                <a:rPr lang="zh-CN" altLang="en-US" sz="2000" kern="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作品名称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809A907-45DF-42C3-BD0C-B3041222F159}"/>
                </a:ext>
              </a:extLst>
            </p:cNvPr>
            <p:cNvSpPr/>
            <p:nvPr/>
          </p:nvSpPr>
          <p:spPr>
            <a:xfrm>
              <a:off x="4417994" y="393776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学校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全称</a:t>
              </a: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181B01C5-462F-4231-A01C-B152E498021E}"/>
                </a:ext>
              </a:extLst>
            </p:cNvPr>
            <p:cNvSpPr/>
            <p:nvPr/>
          </p:nvSpPr>
          <p:spPr>
            <a:xfrm>
              <a:off x="2745618" y="4665557"/>
              <a:ext cx="1486413" cy="411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作者姓名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: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181B01C5-462F-4231-A01C-B152E498021E}"/>
                </a:ext>
              </a:extLst>
            </p:cNvPr>
            <p:cNvSpPr/>
            <p:nvPr/>
          </p:nvSpPr>
          <p:spPr>
            <a:xfrm>
              <a:off x="2745618" y="5333545"/>
              <a:ext cx="1486413" cy="411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作品名称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: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135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圆角矩形 11"/>
          <p:cNvSpPr/>
          <p:nvPr/>
        </p:nvSpPr>
        <p:spPr>
          <a:xfrm>
            <a:off x="422030" y="550507"/>
            <a:ext cx="11441723" cy="6113464"/>
          </a:xfrm>
          <a:prstGeom prst="roundRect">
            <a:avLst/>
          </a:prstGeom>
          <a:solidFill>
            <a:schemeClr val="accent1">
              <a:lumMod val="75000"/>
              <a:alpha val="60000"/>
            </a:schemeClr>
          </a:solidFill>
          <a:ln>
            <a:solidFill>
              <a:srgbClr val="BDB5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613262" y="685867"/>
            <a:ext cx="10801352" cy="5755894"/>
            <a:chOff x="695323" y="728663"/>
            <a:chExt cx="10801352" cy="5755894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EB9F251B-EF20-40CD-9BF5-FE851F2DCEF0}"/>
                </a:ext>
              </a:extLst>
            </p:cNvPr>
            <p:cNvSpPr txBox="1"/>
            <p:nvPr/>
          </p:nvSpPr>
          <p:spPr>
            <a:xfrm>
              <a:off x="3606800" y="728663"/>
              <a:ext cx="4978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院校</a:t>
              </a:r>
              <a:r>
                <a:rPr lang="zh-CN" altLang="en-US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</a:t>
              </a:r>
              <a:r>
                <a:rPr lang="zh-CN" alt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使用指南</a:t>
              </a: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81BA4B75-5384-4C43-ACE0-D13BEBE869F4}"/>
                </a:ext>
              </a:extLst>
            </p:cNvPr>
            <p:cNvSpPr txBox="1"/>
            <p:nvPr/>
          </p:nvSpPr>
          <p:spPr>
            <a:xfrm>
              <a:off x="695324" y="1693863"/>
              <a:ext cx="108013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院校模板仅供院校上传作品添加封面使用，</a:t>
              </a:r>
              <a:r>
                <a:rPr lang="zh-CN" altLang="en-US" sz="24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学生作品不添加此</a:t>
              </a:r>
              <a:r>
                <a:rPr lang="zh-CN" altLang="en-US" sz="2400" b="1" dirty="0" smtClean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封面；</a:t>
              </a:r>
              <a:endParaRPr lang="zh-CN" altLang="en-US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9274ED37-2A28-4C7D-86EC-9965A7BF6F26}"/>
                </a:ext>
              </a:extLst>
            </p:cNvPr>
            <p:cNvSpPr txBox="1"/>
            <p:nvPr/>
          </p:nvSpPr>
          <p:spPr>
            <a:xfrm>
              <a:off x="695323" y="3540174"/>
              <a:ext cx="10801351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示例如下：</a:t>
              </a:r>
              <a:endPara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0970C1A1-4D70-48C4-87C5-634F6460EF1E}"/>
                </a:ext>
              </a:extLst>
            </p:cNvPr>
            <p:cNvSpPr txBox="1"/>
            <p:nvPr/>
          </p:nvSpPr>
          <p:spPr>
            <a:xfrm>
              <a:off x="695323" y="2339845"/>
              <a:ext cx="108013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此模板仅供院校选择，</a:t>
              </a:r>
              <a:r>
                <a:rPr lang="zh-CN" altLang="en-US" sz="24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不做硬性要求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，学校封面亦可选择展现学校风格特色的封面。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8" name="图片 7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2490" y="4355637"/>
              <a:ext cx="4988619" cy="2128920"/>
            </a:xfrm>
            <a:prstGeom prst="rect">
              <a:avLst/>
            </a:prstGeom>
          </p:spPr>
        </p:pic>
      </p:grpSp>
      <p:grpSp>
        <p:nvGrpSpPr>
          <p:cNvPr id="9" name="组合 8"/>
          <p:cNvGrpSpPr>
            <a:grpSpLocks/>
          </p:cNvGrpSpPr>
          <p:nvPr/>
        </p:nvGrpSpPr>
        <p:grpSpPr>
          <a:xfrm>
            <a:off x="6142892" y="4309972"/>
            <a:ext cx="4988619" cy="2128920"/>
            <a:chOff x="4757905" y="2233761"/>
            <a:chExt cx="5495238" cy="2361905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57905" y="2262333"/>
              <a:ext cx="2676190" cy="233333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7429" y="2233761"/>
              <a:ext cx="2685714" cy="23619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2600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7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组合 139">
            <a:extLst>
              <a:ext uri="{FF2B5EF4-FFF2-40B4-BE49-F238E27FC236}">
                <a16:creationId xmlns:a16="http://schemas.microsoft.com/office/drawing/2014/main" id="{D9C2685B-E9CC-437C-B8FD-37920DB51A18}"/>
              </a:ext>
            </a:extLst>
          </p:cNvPr>
          <p:cNvGrpSpPr/>
          <p:nvPr/>
        </p:nvGrpSpPr>
        <p:grpSpPr>
          <a:xfrm>
            <a:off x="587220" y="5638640"/>
            <a:ext cx="779522" cy="927943"/>
            <a:chOff x="1907291" y="3814810"/>
            <a:chExt cx="588969" cy="701109"/>
          </a:xfrm>
        </p:grpSpPr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2C04AA82-E23E-49E2-820E-1E4C203BD927}"/>
                </a:ext>
              </a:extLst>
            </p:cNvPr>
            <p:cNvSpPr/>
            <p:nvPr/>
          </p:nvSpPr>
          <p:spPr>
            <a:xfrm rot="1830343">
              <a:off x="2275059" y="3814810"/>
              <a:ext cx="221201" cy="168016"/>
            </a:xfrm>
            <a:custGeom>
              <a:avLst/>
              <a:gdLst>
                <a:gd name="connsiteX0" fmla="*/ 208231 w 221201"/>
                <a:gd name="connsiteY0" fmla="*/ 48722 h 168016"/>
                <a:gd name="connsiteX1" fmla="*/ 209540 w 221201"/>
                <a:gd name="connsiteY1" fmla="*/ 51859 h 168016"/>
                <a:gd name="connsiteX2" fmla="*/ 211382 w 221201"/>
                <a:gd name="connsiteY2" fmla="*/ 50016 h 168016"/>
                <a:gd name="connsiteX3" fmla="*/ 208231 w 221201"/>
                <a:gd name="connsiteY3" fmla="*/ 48722 h 168016"/>
                <a:gd name="connsiteX4" fmla="*/ 12951 w 221201"/>
                <a:gd name="connsiteY4" fmla="*/ 48722 h 168016"/>
                <a:gd name="connsiteX5" fmla="*/ 9815 w 221201"/>
                <a:gd name="connsiteY5" fmla="*/ 50016 h 168016"/>
                <a:gd name="connsiteX6" fmla="*/ 11657 w 221201"/>
                <a:gd name="connsiteY6" fmla="*/ 51859 h 168016"/>
                <a:gd name="connsiteX7" fmla="*/ 12951 w 221201"/>
                <a:gd name="connsiteY7" fmla="*/ 48722 h 168016"/>
                <a:gd name="connsiteX8" fmla="*/ 109510 w 221201"/>
                <a:gd name="connsiteY8" fmla="*/ 9821 h 168016"/>
                <a:gd name="connsiteX9" fmla="*/ 107668 w 221201"/>
                <a:gd name="connsiteY9" fmla="*/ 11663 h 168016"/>
                <a:gd name="connsiteX10" fmla="*/ 110819 w 221201"/>
                <a:gd name="connsiteY10" fmla="*/ 12957 h 168016"/>
                <a:gd name="connsiteX11" fmla="*/ 109510 w 221201"/>
                <a:gd name="connsiteY11" fmla="*/ 9821 h 168016"/>
                <a:gd name="connsiteX12" fmla="*/ 109495 w 221201"/>
                <a:gd name="connsiteY12" fmla="*/ 0 h 168016"/>
                <a:gd name="connsiteX13" fmla="*/ 120912 w 221201"/>
                <a:gd name="connsiteY13" fmla="*/ 9272 h 168016"/>
                <a:gd name="connsiteX14" fmla="*/ 114168 w 221201"/>
                <a:gd name="connsiteY14" fmla="*/ 22336 h 168016"/>
                <a:gd name="connsiteX15" fmla="*/ 120334 w 221201"/>
                <a:gd name="connsiteY15" fmla="*/ 26889 h 168016"/>
                <a:gd name="connsiteX16" fmla="*/ 158208 w 221201"/>
                <a:gd name="connsiteY16" fmla="*/ 76677 h 168016"/>
                <a:gd name="connsiteX17" fmla="*/ 158893 w 221201"/>
                <a:gd name="connsiteY17" fmla="*/ 76783 h 168016"/>
                <a:gd name="connsiteX18" fmla="*/ 188000 w 221201"/>
                <a:gd name="connsiteY18" fmla="*/ 56655 h 168016"/>
                <a:gd name="connsiteX19" fmla="*/ 198808 w 221201"/>
                <a:gd name="connsiteY19" fmla="*/ 54584 h 168016"/>
                <a:gd name="connsiteX20" fmla="*/ 209540 w 221201"/>
                <a:gd name="connsiteY20" fmla="*/ 38369 h 168016"/>
                <a:gd name="connsiteX21" fmla="*/ 209540 w 221201"/>
                <a:gd name="connsiteY21" fmla="*/ 38354 h 168016"/>
                <a:gd name="connsiteX22" fmla="*/ 221201 w 221201"/>
                <a:gd name="connsiteY22" fmla="*/ 50016 h 168016"/>
                <a:gd name="connsiteX23" fmla="*/ 209540 w 221201"/>
                <a:gd name="connsiteY23" fmla="*/ 61679 h 168016"/>
                <a:gd name="connsiteX24" fmla="*/ 207820 w 221201"/>
                <a:gd name="connsiteY24" fmla="*/ 61542 h 168016"/>
                <a:gd name="connsiteX25" fmla="*/ 209190 w 221201"/>
                <a:gd name="connsiteY25" fmla="*/ 69734 h 168016"/>
                <a:gd name="connsiteX26" fmla="*/ 202203 w 221201"/>
                <a:gd name="connsiteY26" fmla="*/ 114573 h 168016"/>
                <a:gd name="connsiteX27" fmla="*/ 195794 w 221201"/>
                <a:gd name="connsiteY27" fmla="*/ 156140 h 168016"/>
                <a:gd name="connsiteX28" fmla="*/ 182322 w 221201"/>
                <a:gd name="connsiteY28" fmla="*/ 168016 h 168016"/>
                <a:gd name="connsiteX29" fmla="*/ 36683 w 221201"/>
                <a:gd name="connsiteY29" fmla="*/ 168016 h 168016"/>
                <a:gd name="connsiteX30" fmla="*/ 23196 w 221201"/>
                <a:gd name="connsiteY30" fmla="*/ 156140 h 168016"/>
                <a:gd name="connsiteX31" fmla="*/ 16483 w 221201"/>
                <a:gd name="connsiteY31" fmla="*/ 111604 h 168016"/>
                <a:gd name="connsiteX32" fmla="*/ 10074 w 221201"/>
                <a:gd name="connsiteY32" fmla="*/ 69916 h 168016"/>
                <a:gd name="connsiteX33" fmla="*/ 11444 w 221201"/>
                <a:gd name="connsiteY33" fmla="*/ 61679 h 168016"/>
                <a:gd name="connsiteX34" fmla="*/ 468 w 221201"/>
                <a:gd name="connsiteY34" fmla="*/ 53275 h 168016"/>
                <a:gd name="connsiteX35" fmla="*/ 5233 w 221201"/>
                <a:gd name="connsiteY35" fmla="*/ 40287 h 168016"/>
                <a:gd name="connsiteX36" fmla="*/ 19040 w 221201"/>
                <a:gd name="connsiteY36" fmla="*/ 41003 h 168016"/>
                <a:gd name="connsiteX37" fmla="*/ 22450 w 221201"/>
                <a:gd name="connsiteY37" fmla="*/ 54401 h 168016"/>
                <a:gd name="connsiteX38" fmla="*/ 31249 w 221201"/>
                <a:gd name="connsiteY38" fmla="*/ 56807 h 168016"/>
                <a:gd name="connsiteX39" fmla="*/ 60127 w 221201"/>
                <a:gd name="connsiteY39" fmla="*/ 76783 h 168016"/>
                <a:gd name="connsiteX40" fmla="*/ 60827 w 221201"/>
                <a:gd name="connsiteY40" fmla="*/ 76677 h 168016"/>
                <a:gd name="connsiteX41" fmla="*/ 98687 w 221201"/>
                <a:gd name="connsiteY41" fmla="*/ 26889 h 168016"/>
                <a:gd name="connsiteX42" fmla="*/ 104837 w 221201"/>
                <a:gd name="connsiteY42" fmla="*/ 22336 h 168016"/>
                <a:gd name="connsiteX43" fmla="*/ 98093 w 221201"/>
                <a:gd name="connsiteY43" fmla="*/ 9272 h 168016"/>
                <a:gd name="connsiteX44" fmla="*/ 109495 w 221201"/>
                <a:gd name="connsiteY44" fmla="*/ 0 h 168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1201" h="168016">
                  <a:moveTo>
                    <a:pt x="208231" y="48722"/>
                  </a:moveTo>
                  <a:cubicBezTo>
                    <a:pt x="207074" y="49879"/>
                    <a:pt x="207896" y="51859"/>
                    <a:pt x="209540" y="51859"/>
                  </a:cubicBezTo>
                  <a:cubicBezTo>
                    <a:pt x="210560" y="51859"/>
                    <a:pt x="211382" y="51037"/>
                    <a:pt x="211382" y="50016"/>
                  </a:cubicBezTo>
                  <a:cubicBezTo>
                    <a:pt x="211382" y="48372"/>
                    <a:pt x="209403" y="47565"/>
                    <a:pt x="208231" y="48722"/>
                  </a:cubicBezTo>
                  <a:close/>
                  <a:moveTo>
                    <a:pt x="12951" y="48722"/>
                  </a:moveTo>
                  <a:cubicBezTo>
                    <a:pt x="11794" y="47565"/>
                    <a:pt x="9815" y="48372"/>
                    <a:pt x="9815" y="50016"/>
                  </a:cubicBezTo>
                  <a:cubicBezTo>
                    <a:pt x="9815" y="51037"/>
                    <a:pt x="10637" y="51859"/>
                    <a:pt x="11657" y="51859"/>
                  </a:cubicBezTo>
                  <a:cubicBezTo>
                    <a:pt x="13301" y="51859"/>
                    <a:pt x="14123" y="49879"/>
                    <a:pt x="12951" y="48722"/>
                  </a:cubicBezTo>
                  <a:close/>
                  <a:moveTo>
                    <a:pt x="109510" y="9821"/>
                  </a:moveTo>
                  <a:cubicBezTo>
                    <a:pt x="108490" y="9821"/>
                    <a:pt x="107668" y="10643"/>
                    <a:pt x="107668" y="11663"/>
                  </a:cubicBezTo>
                  <a:cubicBezTo>
                    <a:pt x="107668" y="13307"/>
                    <a:pt x="109662" y="14129"/>
                    <a:pt x="110819" y="12957"/>
                  </a:cubicBezTo>
                  <a:cubicBezTo>
                    <a:pt x="111976" y="11800"/>
                    <a:pt x="111154" y="9821"/>
                    <a:pt x="109510" y="9821"/>
                  </a:cubicBezTo>
                  <a:close/>
                  <a:moveTo>
                    <a:pt x="109495" y="0"/>
                  </a:moveTo>
                  <a:cubicBezTo>
                    <a:pt x="115021" y="0"/>
                    <a:pt x="119786" y="3867"/>
                    <a:pt x="120912" y="9272"/>
                  </a:cubicBezTo>
                  <a:cubicBezTo>
                    <a:pt x="122039" y="14678"/>
                    <a:pt x="119222" y="20128"/>
                    <a:pt x="114168" y="22336"/>
                  </a:cubicBezTo>
                  <a:cubicBezTo>
                    <a:pt x="116619" y="23234"/>
                    <a:pt x="118766" y="24803"/>
                    <a:pt x="120334" y="26889"/>
                  </a:cubicBezTo>
                  <a:lnTo>
                    <a:pt x="158208" y="76677"/>
                  </a:lnTo>
                  <a:cubicBezTo>
                    <a:pt x="158376" y="76890"/>
                    <a:pt x="158680" y="76935"/>
                    <a:pt x="158893" y="76783"/>
                  </a:cubicBezTo>
                  <a:lnTo>
                    <a:pt x="188000" y="56655"/>
                  </a:lnTo>
                  <a:cubicBezTo>
                    <a:pt x="191136" y="54447"/>
                    <a:pt x="195078" y="53686"/>
                    <a:pt x="198808" y="54584"/>
                  </a:cubicBezTo>
                  <a:cubicBezTo>
                    <a:pt x="195535" y="46895"/>
                    <a:pt x="201183" y="38354"/>
                    <a:pt x="209540" y="38369"/>
                  </a:cubicBezTo>
                  <a:lnTo>
                    <a:pt x="209540" y="38354"/>
                  </a:lnTo>
                  <a:cubicBezTo>
                    <a:pt x="215980" y="38354"/>
                    <a:pt x="221201" y="43576"/>
                    <a:pt x="221201" y="50016"/>
                  </a:cubicBezTo>
                  <a:cubicBezTo>
                    <a:pt x="221201" y="56457"/>
                    <a:pt x="215980" y="61679"/>
                    <a:pt x="209540" y="61679"/>
                  </a:cubicBezTo>
                  <a:cubicBezTo>
                    <a:pt x="208962" y="61679"/>
                    <a:pt x="208398" y="61634"/>
                    <a:pt x="207820" y="61542"/>
                  </a:cubicBezTo>
                  <a:cubicBezTo>
                    <a:pt x="209129" y="64070"/>
                    <a:pt x="209601" y="66932"/>
                    <a:pt x="209190" y="69734"/>
                  </a:cubicBezTo>
                  <a:cubicBezTo>
                    <a:pt x="207439" y="82188"/>
                    <a:pt x="204775" y="98647"/>
                    <a:pt x="202203" y="114573"/>
                  </a:cubicBezTo>
                  <a:cubicBezTo>
                    <a:pt x="199493" y="131337"/>
                    <a:pt x="196936" y="147172"/>
                    <a:pt x="195794" y="156140"/>
                  </a:cubicBezTo>
                  <a:cubicBezTo>
                    <a:pt x="194926" y="162915"/>
                    <a:pt x="189157" y="168000"/>
                    <a:pt x="182322" y="168016"/>
                  </a:cubicBezTo>
                  <a:lnTo>
                    <a:pt x="36683" y="168016"/>
                  </a:lnTo>
                  <a:cubicBezTo>
                    <a:pt x="29848" y="168000"/>
                    <a:pt x="24079" y="162915"/>
                    <a:pt x="23196" y="156140"/>
                  </a:cubicBezTo>
                  <a:cubicBezTo>
                    <a:pt x="21993" y="146684"/>
                    <a:pt x="19299" y="129647"/>
                    <a:pt x="16483" y="111604"/>
                  </a:cubicBezTo>
                  <a:cubicBezTo>
                    <a:pt x="14153" y="96820"/>
                    <a:pt x="11733" y="81518"/>
                    <a:pt x="10074" y="69916"/>
                  </a:cubicBezTo>
                  <a:cubicBezTo>
                    <a:pt x="9647" y="67100"/>
                    <a:pt x="10135" y="64207"/>
                    <a:pt x="11444" y="61679"/>
                  </a:cubicBezTo>
                  <a:cubicBezTo>
                    <a:pt x="6344" y="61588"/>
                    <a:pt x="1884" y="58177"/>
                    <a:pt x="468" y="53275"/>
                  </a:cubicBezTo>
                  <a:cubicBezTo>
                    <a:pt x="-963" y="48372"/>
                    <a:pt x="970" y="43104"/>
                    <a:pt x="5233" y="40287"/>
                  </a:cubicBezTo>
                  <a:cubicBezTo>
                    <a:pt x="9495" y="37470"/>
                    <a:pt x="15097" y="37760"/>
                    <a:pt x="19040" y="41003"/>
                  </a:cubicBezTo>
                  <a:cubicBezTo>
                    <a:pt x="22998" y="44246"/>
                    <a:pt x="24368" y="49681"/>
                    <a:pt x="22450" y="54401"/>
                  </a:cubicBezTo>
                  <a:cubicBezTo>
                    <a:pt x="25571" y="54158"/>
                    <a:pt x="28676" y="55010"/>
                    <a:pt x="31249" y="56807"/>
                  </a:cubicBezTo>
                  <a:lnTo>
                    <a:pt x="60127" y="76783"/>
                  </a:lnTo>
                  <a:cubicBezTo>
                    <a:pt x="60355" y="76935"/>
                    <a:pt x="60660" y="76890"/>
                    <a:pt x="60827" y="76677"/>
                  </a:cubicBezTo>
                  <a:lnTo>
                    <a:pt x="98687" y="26889"/>
                  </a:lnTo>
                  <a:cubicBezTo>
                    <a:pt x="100255" y="24818"/>
                    <a:pt x="102386" y="23234"/>
                    <a:pt x="104837" y="22336"/>
                  </a:cubicBezTo>
                  <a:cubicBezTo>
                    <a:pt x="99783" y="20128"/>
                    <a:pt x="96966" y="14678"/>
                    <a:pt x="98093" y="9272"/>
                  </a:cubicBezTo>
                  <a:cubicBezTo>
                    <a:pt x="99219" y="3867"/>
                    <a:pt x="103984" y="0"/>
                    <a:pt x="109495" y="0"/>
                  </a:cubicBezTo>
                  <a:close/>
                </a:path>
              </a:pathLst>
            </a:custGeom>
            <a:gradFill>
              <a:gsLst>
                <a:gs pos="0">
                  <a:srgbClr val="F2C137"/>
                </a:gs>
                <a:gs pos="100000">
                  <a:srgbClr val="E7921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142" name="组合 141">
              <a:extLst>
                <a:ext uri="{FF2B5EF4-FFF2-40B4-BE49-F238E27FC236}">
                  <a16:creationId xmlns:a16="http://schemas.microsoft.com/office/drawing/2014/main" id="{E6520564-CFE8-4ACE-B2CA-77A176418015}"/>
                </a:ext>
              </a:extLst>
            </p:cNvPr>
            <p:cNvGrpSpPr/>
            <p:nvPr/>
          </p:nvGrpSpPr>
          <p:grpSpPr>
            <a:xfrm>
              <a:off x="1907291" y="3952809"/>
              <a:ext cx="563110" cy="563110"/>
              <a:chOff x="7359829" y="253971"/>
              <a:chExt cx="3686628" cy="3686628"/>
            </a:xfrm>
          </p:grpSpPr>
          <p:sp>
            <p:nvSpPr>
              <p:cNvPr id="143" name="椭圆 142">
                <a:extLst>
                  <a:ext uri="{FF2B5EF4-FFF2-40B4-BE49-F238E27FC236}">
                    <a16:creationId xmlns:a16="http://schemas.microsoft.com/office/drawing/2014/main" id="{9F007B03-05F2-4A95-BDE3-1A48C86F61FD}"/>
                  </a:ext>
                </a:extLst>
              </p:cNvPr>
              <p:cNvSpPr/>
              <p:nvPr userDrawn="1"/>
            </p:nvSpPr>
            <p:spPr>
              <a:xfrm rot="7074535">
                <a:off x="7359829" y="253971"/>
                <a:ext cx="3686628" cy="3686628"/>
              </a:xfrm>
              <a:prstGeom prst="ellipse">
                <a:avLst/>
              </a:prstGeom>
              <a:gradFill flip="none" rotWithShape="1">
                <a:gsLst>
                  <a:gs pos="71000">
                    <a:srgbClr val="1D52E8"/>
                  </a:gs>
                  <a:gs pos="0">
                    <a:srgbClr val="4099E5"/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outerShdw blurRad="457200" dist="508000" dir="3720000" algn="ctr" rotWithShape="0">
                  <a:srgbClr val="1D52E8">
                    <a:alpha val="3600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椭圆 143">
                <a:extLst>
                  <a:ext uri="{FF2B5EF4-FFF2-40B4-BE49-F238E27FC236}">
                    <a16:creationId xmlns:a16="http://schemas.microsoft.com/office/drawing/2014/main" id="{AC23A47F-4404-4DCA-AE35-3F18370BCC17}"/>
                  </a:ext>
                </a:extLst>
              </p:cNvPr>
              <p:cNvSpPr/>
              <p:nvPr userDrawn="1"/>
            </p:nvSpPr>
            <p:spPr>
              <a:xfrm rot="7074535">
                <a:off x="7359829" y="253971"/>
                <a:ext cx="3686628" cy="3686628"/>
              </a:xfrm>
              <a:prstGeom prst="ellipse">
                <a:avLst/>
              </a:prstGeom>
              <a:gradFill flip="none" rotWithShape="1">
                <a:gsLst>
                  <a:gs pos="87000">
                    <a:srgbClr val="4099E5"/>
                  </a:gs>
                  <a:gs pos="66000">
                    <a:srgbClr val="1D52E8">
                      <a:alpha val="0"/>
                    </a:srgb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8F955B6B-8276-4342-A816-21D16C6CCB44}"/>
              </a:ext>
            </a:extLst>
          </p:cNvPr>
          <p:cNvGrpSpPr/>
          <p:nvPr/>
        </p:nvGrpSpPr>
        <p:grpSpPr>
          <a:xfrm>
            <a:off x="7282584" y="2988887"/>
            <a:ext cx="4014065" cy="3269174"/>
            <a:chOff x="3986935" y="1144237"/>
            <a:chExt cx="5610706" cy="4569526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02DF928A-E72C-47D5-888A-71FBE662087F}"/>
                </a:ext>
              </a:extLst>
            </p:cNvPr>
            <p:cNvSpPr/>
            <p:nvPr/>
          </p:nvSpPr>
          <p:spPr>
            <a:xfrm>
              <a:off x="5279656" y="1395778"/>
              <a:ext cx="4066444" cy="4066444"/>
            </a:xfrm>
            <a:prstGeom prst="ellipse">
              <a:avLst/>
            </a:prstGeom>
            <a:noFill/>
            <a:ln w="762000">
              <a:solidFill>
                <a:srgbClr val="0104A4"/>
              </a:solidFill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弧形 115">
              <a:extLst>
                <a:ext uri="{FF2B5EF4-FFF2-40B4-BE49-F238E27FC236}">
                  <a16:creationId xmlns:a16="http://schemas.microsoft.com/office/drawing/2014/main" id="{C82CCD6B-A463-494D-9DFD-991A56158818}"/>
                </a:ext>
              </a:extLst>
            </p:cNvPr>
            <p:cNvSpPr/>
            <p:nvPr/>
          </p:nvSpPr>
          <p:spPr>
            <a:xfrm>
              <a:off x="5028115" y="1144237"/>
              <a:ext cx="4569526" cy="4569526"/>
            </a:xfrm>
            <a:prstGeom prst="arc">
              <a:avLst>
                <a:gd name="adj1" fmla="val 16200000"/>
                <a:gd name="adj2" fmla="val 11321984"/>
              </a:avLst>
            </a:prstGeom>
            <a:noFill/>
            <a:ln w="762000" cap="rnd">
              <a:gradFill>
                <a:gsLst>
                  <a:gs pos="0">
                    <a:srgbClr val="4099E5"/>
                  </a:gs>
                  <a:gs pos="100000">
                    <a:srgbClr val="1D52E8"/>
                  </a:gs>
                </a:gsLst>
                <a:lin ang="5400000" scaled="1"/>
              </a:gradFill>
              <a:round/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图形 21">
              <a:extLst>
                <a:ext uri="{FF2B5EF4-FFF2-40B4-BE49-F238E27FC236}">
                  <a16:creationId xmlns:a16="http://schemas.microsoft.com/office/drawing/2014/main" id="{7A564019-EFAF-419F-8A41-78468FD84F91}"/>
                </a:ext>
              </a:extLst>
            </p:cNvPr>
            <p:cNvSpPr/>
            <p:nvPr/>
          </p:nvSpPr>
          <p:spPr>
            <a:xfrm>
              <a:off x="7020937" y="3018561"/>
              <a:ext cx="716557" cy="880258"/>
            </a:xfrm>
            <a:custGeom>
              <a:avLst/>
              <a:gdLst>
                <a:gd name="connsiteX0" fmla="*/ 554450 w 583882"/>
                <a:gd name="connsiteY0" fmla="*/ 304506 h 717273"/>
                <a:gd name="connsiteX1" fmla="*/ 99441 w 583882"/>
                <a:gd name="connsiteY1" fmla="*/ 10374 h 717273"/>
                <a:gd name="connsiteX2" fmla="*/ 0 w 583882"/>
                <a:gd name="connsiteY2" fmla="*/ 64572 h 717273"/>
                <a:gd name="connsiteX3" fmla="*/ 0 w 583882"/>
                <a:gd name="connsiteY3" fmla="*/ 652740 h 717273"/>
                <a:gd name="connsiteX4" fmla="*/ 99441 w 583882"/>
                <a:gd name="connsiteY4" fmla="*/ 706842 h 717273"/>
                <a:gd name="connsiteX5" fmla="*/ 554450 w 583882"/>
                <a:gd name="connsiteY5" fmla="*/ 412806 h 717273"/>
                <a:gd name="connsiteX6" fmla="*/ 554450 w 583882"/>
                <a:gd name="connsiteY6" fmla="*/ 304506 h 71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3882" h="717273">
                  <a:moveTo>
                    <a:pt x="554450" y="304506"/>
                  </a:moveTo>
                  <a:lnTo>
                    <a:pt x="99441" y="10374"/>
                  </a:lnTo>
                  <a:cubicBezTo>
                    <a:pt x="56579" y="-17248"/>
                    <a:pt x="0" y="13518"/>
                    <a:pt x="0" y="64572"/>
                  </a:cubicBezTo>
                  <a:lnTo>
                    <a:pt x="0" y="652740"/>
                  </a:lnTo>
                  <a:cubicBezTo>
                    <a:pt x="0" y="703794"/>
                    <a:pt x="56579" y="734560"/>
                    <a:pt x="99441" y="706842"/>
                  </a:cubicBezTo>
                  <a:lnTo>
                    <a:pt x="554450" y="412806"/>
                  </a:lnTo>
                  <a:cubicBezTo>
                    <a:pt x="593693" y="387374"/>
                    <a:pt x="593693" y="329843"/>
                    <a:pt x="554450" y="304506"/>
                  </a:cubicBezTo>
                  <a:close/>
                </a:path>
              </a:pathLst>
            </a:custGeom>
            <a:gradFill>
              <a:gsLst>
                <a:gs pos="0">
                  <a:srgbClr val="4099E5"/>
                </a:gs>
                <a:gs pos="100000">
                  <a:srgbClr val="1D52E8"/>
                </a:gs>
              </a:gsLst>
              <a:lin ang="2700000" scaled="0"/>
            </a:gradFill>
            <a:ln w="9525" cap="flat">
              <a:noFill/>
              <a:prstDash val="solid"/>
              <a:miter/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txBody>
            <a:bodyPr rtlCol="0" anchor="ctr"/>
            <a:lstStyle/>
            <a:p>
              <a:endParaRPr lang="en-GB"/>
            </a:p>
          </p:txBody>
        </p:sp>
        <p:grpSp>
          <p:nvGrpSpPr>
            <p:cNvPr id="149" name="组合 148">
              <a:extLst>
                <a:ext uri="{FF2B5EF4-FFF2-40B4-BE49-F238E27FC236}">
                  <a16:creationId xmlns:a16="http://schemas.microsoft.com/office/drawing/2014/main" id="{BB8F5E4E-1B97-466A-B589-E5BA196A2ECD}"/>
                </a:ext>
              </a:extLst>
            </p:cNvPr>
            <p:cNvGrpSpPr/>
            <p:nvPr/>
          </p:nvGrpSpPr>
          <p:grpSpPr>
            <a:xfrm>
              <a:off x="3986935" y="3444317"/>
              <a:ext cx="588969" cy="701109"/>
              <a:chOff x="1907291" y="3814810"/>
              <a:chExt cx="588969" cy="701109"/>
            </a:xfrm>
          </p:grpSpPr>
          <p:sp>
            <p:nvSpPr>
              <p:cNvPr id="151" name="任意多边形: 形状 150">
                <a:extLst>
                  <a:ext uri="{FF2B5EF4-FFF2-40B4-BE49-F238E27FC236}">
                    <a16:creationId xmlns:a16="http://schemas.microsoft.com/office/drawing/2014/main" id="{8D5ABAF8-EF79-4BC8-905B-85E7F7EF35FD}"/>
                  </a:ext>
                </a:extLst>
              </p:cNvPr>
              <p:cNvSpPr/>
              <p:nvPr/>
            </p:nvSpPr>
            <p:spPr>
              <a:xfrm rot="1830343">
                <a:off x="2275059" y="3814810"/>
                <a:ext cx="221201" cy="168016"/>
              </a:xfrm>
              <a:custGeom>
                <a:avLst/>
                <a:gdLst>
                  <a:gd name="connsiteX0" fmla="*/ 208231 w 221201"/>
                  <a:gd name="connsiteY0" fmla="*/ 48722 h 168016"/>
                  <a:gd name="connsiteX1" fmla="*/ 209540 w 221201"/>
                  <a:gd name="connsiteY1" fmla="*/ 51859 h 168016"/>
                  <a:gd name="connsiteX2" fmla="*/ 211382 w 221201"/>
                  <a:gd name="connsiteY2" fmla="*/ 50016 h 168016"/>
                  <a:gd name="connsiteX3" fmla="*/ 208231 w 221201"/>
                  <a:gd name="connsiteY3" fmla="*/ 48722 h 168016"/>
                  <a:gd name="connsiteX4" fmla="*/ 12951 w 221201"/>
                  <a:gd name="connsiteY4" fmla="*/ 48722 h 168016"/>
                  <a:gd name="connsiteX5" fmla="*/ 9815 w 221201"/>
                  <a:gd name="connsiteY5" fmla="*/ 50016 h 168016"/>
                  <a:gd name="connsiteX6" fmla="*/ 11657 w 221201"/>
                  <a:gd name="connsiteY6" fmla="*/ 51859 h 168016"/>
                  <a:gd name="connsiteX7" fmla="*/ 12951 w 221201"/>
                  <a:gd name="connsiteY7" fmla="*/ 48722 h 168016"/>
                  <a:gd name="connsiteX8" fmla="*/ 109510 w 221201"/>
                  <a:gd name="connsiteY8" fmla="*/ 9821 h 168016"/>
                  <a:gd name="connsiteX9" fmla="*/ 107668 w 221201"/>
                  <a:gd name="connsiteY9" fmla="*/ 11663 h 168016"/>
                  <a:gd name="connsiteX10" fmla="*/ 110819 w 221201"/>
                  <a:gd name="connsiteY10" fmla="*/ 12957 h 168016"/>
                  <a:gd name="connsiteX11" fmla="*/ 109510 w 221201"/>
                  <a:gd name="connsiteY11" fmla="*/ 9821 h 168016"/>
                  <a:gd name="connsiteX12" fmla="*/ 109495 w 221201"/>
                  <a:gd name="connsiteY12" fmla="*/ 0 h 168016"/>
                  <a:gd name="connsiteX13" fmla="*/ 120912 w 221201"/>
                  <a:gd name="connsiteY13" fmla="*/ 9272 h 168016"/>
                  <a:gd name="connsiteX14" fmla="*/ 114168 w 221201"/>
                  <a:gd name="connsiteY14" fmla="*/ 22336 h 168016"/>
                  <a:gd name="connsiteX15" fmla="*/ 120334 w 221201"/>
                  <a:gd name="connsiteY15" fmla="*/ 26889 h 168016"/>
                  <a:gd name="connsiteX16" fmla="*/ 158208 w 221201"/>
                  <a:gd name="connsiteY16" fmla="*/ 76677 h 168016"/>
                  <a:gd name="connsiteX17" fmla="*/ 158893 w 221201"/>
                  <a:gd name="connsiteY17" fmla="*/ 76783 h 168016"/>
                  <a:gd name="connsiteX18" fmla="*/ 188000 w 221201"/>
                  <a:gd name="connsiteY18" fmla="*/ 56655 h 168016"/>
                  <a:gd name="connsiteX19" fmla="*/ 198808 w 221201"/>
                  <a:gd name="connsiteY19" fmla="*/ 54584 h 168016"/>
                  <a:gd name="connsiteX20" fmla="*/ 209540 w 221201"/>
                  <a:gd name="connsiteY20" fmla="*/ 38369 h 168016"/>
                  <a:gd name="connsiteX21" fmla="*/ 209540 w 221201"/>
                  <a:gd name="connsiteY21" fmla="*/ 38354 h 168016"/>
                  <a:gd name="connsiteX22" fmla="*/ 221201 w 221201"/>
                  <a:gd name="connsiteY22" fmla="*/ 50016 h 168016"/>
                  <a:gd name="connsiteX23" fmla="*/ 209540 w 221201"/>
                  <a:gd name="connsiteY23" fmla="*/ 61679 h 168016"/>
                  <a:gd name="connsiteX24" fmla="*/ 207820 w 221201"/>
                  <a:gd name="connsiteY24" fmla="*/ 61542 h 168016"/>
                  <a:gd name="connsiteX25" fmla="*/ 209190 w 221201"/>
                  <a:gd name="connsiteY25" fmla="*/ 69734 h 168016"/>
                  <a:gd name="connsiteX26" fmla="*/ 202203 w 221201"/>
                  <a:gd name="connsiteY26" fmla="*/ 114573 h 168016"/>
                  <a:gd name="connsiteX27" fmla="*/ 195794 w 221201"/>
                  <a:gd name="connsiteY27" fmla="*/ 156140 h 168016"/>
                  <a:gd name="connsiteX28" fmla="*/ 182322 w 221201"/>
                  <a:gd name="connsiteY28" fmla="*/ 168016 h 168016"/>
                  <a:gd name="connsiteX29" fmla="*/ 36683 w 221201"/>
                  <a:gd name="connsiteY29" fmla="*/ 168016 h 168016"/>
                  <a:gd name="connsiteX30" fmla="*/ 23196 w 221201"/>
                  <a:gd name="connsiteY30" fmla="*/ 156140 h 168016"/>
                  <a:gd name="connsiteX31" fmla="*/ 16483 w 221201"/>
                  <a:gd name="connsiteY31" fmla="*/ 111604 h 168016"/>
                  <a:gd name="connsiteX32" fmla="*/ 10074 w 221201"/>
                  <a:gd name="connsiteY32" fmla="*/ 69916 h 168016"/>
                  <a:gd name="connsiteX33" fmla="*/ 11444 w 221201"/>
                  <a:gd name="connsiteY33" fmla="*/ 61679 h 168016"/>
                  <a:gd name="connsiteX34" fmla="*/ 468 w 221201"/>
                  <a:gd name="connsiteY34" fmla="*/ 53275 h 168016"/>
                  <a:gd name="connsiteX35" fmla="*/ 5233 w 221201"/>
                  <a:gd name="connsiteY35" fmla="*/ 40287 h 168016"/>
                  <a:gd name="connsiteX36" fmla="*/ 19040 w 221201"/>
                  <a:gd name="connsiteY36" fmla="*/ 41003 h 168016"/>
                  <a:gd name="connsiteX37" fmla="*/ 22450 w 221201"/>
                  <a:gd name="connsiteY37" fmla="*/ 54401 h 168016"/>
                  <a:gd name="connsiteX38" fmla="*/ 31249 w 221201"/>
                  <a:gd name="connsiteY38" fmla="*/ 56807 h 168016"/>
                  <a:gd name="connsiteX39" fmla="*/ 60127 w 221201"/>
                  <a:gd name="connsiteY39" fmla="*/ 76783 h 168016"/>
                  <a:gd name="connsiteX40" fmla="*/ 60827 w 221201"/>
                  <a:gd name="connsiteY40" fmla="*/ 76677 h 168016"/>
                  <a:gd name="connsiteX41" fmla="*/ 98687 w 221201"/>
                  <a:gd name="connsiteY41" fmla="*/ 26889 h 168016"/>
                  <a:gd name="connsiteX42" fmla="*/ 104837 w 221201"/>
                  <a:gd name="connsiteY42" fmla="*/ 22336 h 168016"/>
                  <a:gd name="connsiteX43" fmla="*/ 98093 w 221201"/>
                  <a:gd name="connsiteY43" fmla="*/ 9272 h 168016"/>
                  <a:gd name="connsiteX44" fmla="*/ 109495 w 221201"/>
                  <a:gd name="connsiteY44" fmla="*/ 0 h 168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21201" h="168016">
                    <a:moveTo>
                      <a:pt x="208231" y="48722"/>
                    </a:moveTo>
                    <a:cubicBezTo>
                      <a:pt x="207074" y="49879"/>
                      <a:pt x="207896" y="51859"/>
                      <a:pt x="209540" y="51859"/>
                    </a:cubicBezTo>
                    <a:cubicBezTo>
                      <a:pt x="210560" y="51859"/>
                      <a:pt x="211382" y="51037"/>
                      <a:pt x="211382" y="50016"/>
                    </a:cubicBezTo>
                    <a:cubicBezTo>
                      <a:pt x="211382" y="48372"/>
                      <a:pt x="209403" y="47565"/>
                      <a:pt x="208231" y="48722"/>
                    </a:cubicBezTo>
                    <a:close/>
                    <a:moveTo>
                      <a:pt x="12951" y="48722"/>
                    </a:moveTo>
                    <a:cubicBezTo>
                      <a:pt x="11794" y="47565"/>
                      <a:pt x="9815" y="48372"/>
                      <a:pt x="9815" y="50016"/>
                    </a:cubicBezTo>
                    <a:cubicBezTo>
                      <a:pt x="9815" y="51037"/>
                      <a:pt x="10637" y="51859"/>
                      <a:pt x="11657" y="51859"/>
                    </a:cubicBezTo>
                    <a:cubicBezTo>
                      <a:pt x="13301" y="51859"/>
                      <a:pt x="14123" y="49879"/>
                      <a:pt x="12951" y="48722"/>
                    </a:cubicBezTo>
                    <a:close/>
                    <a:moveTo>
                      <a:pt x="109510" y="9821"/>
                    </a:moveTo>
                    <a:cubicBezTo>
                      <a:pt x="108490" y="9821"/>
                      <a:pt x="107668" y="10643"/>
                      <a:pt x="107668" y="11663"/>
                    </a:cubicBezTo>
                    <a:cubicBezTo>
                      <a:pt x="107668" y="13307"/>
                      <a:pt x="109662" y="14129"/>
                      <a:pt x="110819" y="12957"/>
                    </a:cubicBezTo>
                    <a:cubicBezTo>
                      <a:pt x="111976" y="11800"/>
                      <a:pt x="111154" y="9821"/>
                      <a:pt x="109510" y="9821"/>
                    </a:cubicBezTo>
                    <a:close/>
                    <a:moveTo>
                      <a:pt x="109495" y="0"/>
                    </a:moveTo>
                    <a:cubicBezTo>
                      <a:pt x="115021" y="0"/>
                      <a:pt x="119786" y="3867"/>
                      <a:pt x="120912" y="9272"/>
                    </a:cubicBezTo>
                    <a:cubicBezTo>
                      <a:pt x="122039" y="14678"/>
                      <a:pt x="119222" y="20128"/>
                      <a:pt x="114168" y="22336"/>
                    </a:cubicBezTo>
                    <a:cubicBezTo>
                      <a:pt x="116619" y="23234"/>
                      <a:pt x="118766" y="24803"/>
                      <a:pt x="120334" y="26889"/>
                    </a:cubicBezTo>
                    <a:lnTo>
                      <a:pt x="158208" y="76677"/>
                    </a:lnTo>
                    <a:cubicBezTo>
                      <a:pt x="158376" y="76890"/>
                      <a:pt x="158680" y="76935"/>
                      <a:pt x="158893" y="76783"/>
                    </a:cubicBezTo>
                    <a:lnTo>
                      <a:pt x="188000" y="56655"/>
                    </a:lnTo>
                    <a:cubicBezTo>
                      <a:pt x="191136" y="54447"/>
                      <a:pt x="195078" y="53686"/>
                      <a:pt x="198808" y="54584"/>
                    </a:cubicBezTo>
                    <a:cubicBezTo>
                      <a:pt x="195535" y="46895"/>
                      <a:pt x="201183" y="38354"/>
                      <a:pt x="209540" y="38369"/>
                    </a:cubicBezTo>
                    <a:lnTo>
                      <a:pt x="209540" y="38354"/>
                    </a:lnTo>
                    <a:cubicBezTo>
                      <a:pt x="215980" y="38354"/>
                      <a:pt x="221201" y="43576"/>
                      <a:pt x="221201" y="50016"/>
                    </a:cubicBezTo>
                    <a:cubicBezTo>
                      <a:pt x="221201" y="56457"/>
                      <a:pt x="215980" y="61679"/>
                      <a:pt x="209540" y="61679"/>
                    </a:cubicBezTo>
                    <a:cubicBezTo>
                      <a:pt x="208962" y="61679"/>
                      <a:pt x="208398" y="61634"/>
                      <a:pt x="207820" y="61542"/>
                    </a:cubicBezTo>
                    <a:cubicBezTo>
                      <a:pt x="209129" y="64070"/>
                      <a:pt x="209601" y="66932"/>
                      <a:pt x="209190" y="69734"/>
                    </a:cubicBezTo>
                    <a:cubicBezTo>
                      <a:pt x="207439" y="82188"/>
                      <a:pt x="204775" y="98647"/>
                      <a:pt x="202203" y="114573"/>
                    </a:cubicBezTo>
                    <a:cubicBezTo>
                      <a:pt x="199493" y="131337"/>
                      <a:pt x="196936" y="147172"/>
                      <a:pt x="195794" y="156140"/>
                    </a:cubicBezTo>
                    <a:cubicBezTo>
                      <a:pt x="194926" y="162915"/>
                      <a:pt x="189157" y="168000"/>
                      <a:pt x="182322" y="168016"/>
                    </a:cubicBezTo>
                    <a:lnTo>
                      <a:pt x="36683" y="168016"/>
                    </a:lnTo>
                    <a:cubicBezTo>
                      <a:pt x="29848" y="168000"/>
                      <a:pt x="24079" y="162915"/>
                      <a:pt x="23196" y="156140"/>
                    </a:cubicBezTo>
                    <a:cubicBezTo>
                      <a:pt x="21993" y="146684"/>
                      <a:pt x="19299" y="129647"/>
                      <a:pt x="16483" y="111604"/>
                    </a:cubicBezTo>
                    <a:cubicBezTo>
                      <a:pt x="14153" y="96820"/>
                      <a:pt x="11733" y="81518"/>
                      <a:pt x="10074" y="69916"/>
                    </a:cubicBezTo>
                    <a:cubicBezTo>
                      <a:pt x="9647" y="67100"/>
                      <a:pt x="10135" y="64207"/>
                      <a:pt x="11444" y="61679"/>
                    </a:cubicBezTo>
                    <a:cubicBezTo>
                      <a:pt x="6344" y="61588"/>
                      <a:pt x="1884" y="58177"/>
                      <a:pt x="468" y="53275"/>
                    </a:cubicBezTo>
                    <a:cubicBezTo>
                      <a:pt x="-963" y="48372"/>
                      <a:pt x="970" y="43104"/>
                      <a:pt x="5233" y="40287"/>
                    </a:cubicBezTo>
                    <a:cubicBezTo>
                      <a:pt x="9495" y="37470"/>
                      <a:pt x="15097" y="37760"/>
                      <a:pt x="19040" y="41003"/>
                    </a:cubicBezTo>
                    <a:cubicBezTo>
                      <a:pt x="22998" y="44246"/>
                      <a:pt x="24368" y="49681"/>
                      <a:pt x="22450" y="54401"/>
                    </a:cubicBezTo>
                    <a:cubicBezTo>
                      <a:pt x="25571" y="54158"/>
                      <a:pt x="28676" y="55010"/>
                      <a:pt x="31249" y="56807"/>
                    </a:cubicBezTo>
                    <a:lnTo>
                      <a:pt x="60127" y="76783"/>
                    </a:lnTo>
                    <a:cubicBezTo>
                      <a:pt x="60355" y="76935"/>
                      <a:pt x="60660" y="76890"/>
                      <a:pt x="60827" y="76677"/>
                    </a:cubicBezTo>
                    <a:lnTo>
                      <a:pt x="98687" y="26889"/>
                    </a:lnTo>
                    <a:cubicBezTo>
                      <a:pt x="100255" y="24818"/>
                      <a:pt x="102386" y="23234"/>
                      <a:pt x="104837" y="22336"/>
                    </a:cubicBezTo>
                    <a:cubicBezTo>
                      <a:pt x="99783" y="20128"/>
                      <a:pt x="96966" y="14678"/>
                      <a:pt x="98093" y="9272"/>
                    </a:cubicBezTo>
                    <a:cubicBezTo>
                      <a:pt x="99219" y="3867"/>
                      <a:pt x="103984" y="0"/>
                      <a:pt x="109495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99E5"/>
                  </a:gs>
                  <a:gs pos="100000">
                    <a:srgbClr val="1D52E8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grpSp>
            <p:nvGrpSpPr>
              <p:cNvPr id="152" name="组合 151">
                <a:extLst>
                  <a:ext uri="{FF2B5EF4-FFF2-40B4-BE49-F238E27FC236}">
                    <a16:creationId xmlns:a16="http://schemas.microsoft.com/office/drawing/2014/main" id="{AD10FA34-15ED-436F-83C2-DB592FAAE364}"/>
                  </a:ext>
                </a:extLst>
              </p:cNvPr>
              <p:cNvGrpSpPr/>
              <p:nvPr/>
            </p:nvGrpSpPr>
            <p:grpSpPr>
              <a:xfrm>
                <a:off x="1907291" y="3952809"/>
                <a:ext cx="563110" cy="563110"/>
                <a:chOff x="7359829" y="253971"/>
                <a:chExt cx="3686628" cy="3686628"/>
              </a:xfrm>
            </p:grpSpPr>
            <p:sp>
              <p:nvSpPr>
                <p:cNvPr id="153" name="椭圆 152">
                  <a:extLst>
                    <a:ext uri="{FF2B5EF4-FFF2-40B4-BE49-F238E27FC236}">
                      <a16:creationId xmlns:a16="http://schemas.microsoft.com/office/drawing/2014/main" id="{C0998E42-1FBB-4949-81A5-CF93DBC6A697}"/>
                    </a:ext>
                  </a:extLst>
                </p:cNvPr>
                <p:cNvSpPr/>
                <p:nvPr userDrawn="1"/>
              </p:nvSpPr>
              <p:spPr>
                <a:xfrm rot="7074535">
                  <a:off x="7359829" y="253971"/>
                  <a:ext cx="3686628" cy="3686628"/>
                </a:xfrm>
                <a:prstGeom prst="ellipse">
                  <a:avLst/>
                </a:prstGeom>
                <a:gradFill flip="none" rotWithShape="1">
                  <a:gsLst>
                    <a:gs pos="71000">
                      <a:srgbClr val="1D52E8"/>
                    </a:gs>
                    <a:gs pos="0">
                      <a:srgbClr val="4099E5"/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ln>
                  <a:noFill/>
                </a:ln>
                <a:effectLst>
                  <a:outerShdw blurRad="457200" dist="508000" dir="3720000" algn="ctr" rotWithShape="0">
                    <a:srgbClr val="1D52E8">
                      <a:alpha val="36000"/>
                    </a:srgbClr>
                  </a:outerShdw>
                  <a:softEdge rad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椭圆 153">
                  <a:extLst>
                    <a:ext uri="{FF2B5EF4-FFF2-40B4-BE49-F238E27FC236}">
                      <a16:creationId xmlns:a16="http://schemas.microsoft.com/office/drawing/2014/main" id="{7CEFEF0A-41FA-4745-9DD0-1CF43A78E46B}"/>
                    </a:ext>
                  </a:extLst>
                </p:cNvPr>
                <p:cNvSpPr/>
                <p:nvPr userDrawn="1"/>
              </p:nvSpPr>
              <p:spPr>
                <a:xfrm rot="7074535">
                  <a:off x="7359829" y="253971"/>
                  <a:ext cx="3686628" cy="3686628"/>
                </a:xfrm>
                <a:prstGeom prst="ellipse">
                  <a:avLst/>
                </a:prstGeom>
                <a:gradFill flip="none" rotWithShape="1">
                  <a:gsLst>
                    <a:gs pos="87000">
                      <a:srgbClr val="4099E5"/>
                    </a:gs>
                    <a:gs pos="66000">
                      <a:srgbClr val="1D52E8">
                        <a:alpha val="0"/>
                      </a:srgb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ln>
                  <a:noFill/>
                </a:ln>
                <a:effectLst>
                  <a:softEdge rad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pic>
        <p:nvPicPr>
          <p:cNvPr id="172" name="图片 171">
            <a:extLst>
              <a:ext uri="{FF2B5EF4-FFF2-40B4-BE49-F238E27FC236}">
                <a16:creationId xmlns:a16="http://schemas.microsoft.com/office/drawing/2014/main" id="{25390982-14DD-475E-ABED-9C4D4F31D5F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 radius="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11277" y="351455"/>
            <a:ext cx="915199" cy="997717"/>
          </a:xfrm>
          <a:prstGeom prst="rect">
            <a:avLst/>
          </a:prstGeom>
        </p:spPr>
      </p:pic>
      <p:pic>
        <p:nvPicPr>
          <p:cNvPr id="183" name="图片 182">
            <a:extLst>
              <a:ext uri="{FF2B5EF4-FFF2-40B4-BE49-F238E27FC236}">
                <a16:creationId xmlns:a16="http://schemas.microsoft.com/office/drawing/2014/main" id="{17E8E407-AED9-401D-BC9B-D8233582F71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33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Blur radius="25"/>
                    </a14:imgEffect>
                  </a14:imgLayer>
                </a14:imgProps>
              </a:ext>
            </a:extLst>
          </a:blip>
          <a:srcRect l="-1856" t="-10195" r="-1"/>
          <a:stretch/>
        </p:blipFill>
        <p:spPr>
          <a:xfrm>
            <a:off x="0" y="2313316"/>
            <a:ext cx="2283588" cy="2470542"/>
          </a:xfrm>
          <a:prstGeom prst="rect">
            <a:avLst/>
          </a:prstGeom>
        </p:spPr>
      </p:pic>
      <p:sp>
        <p:nvSpPr>
          <p:cNvPr id="34" name="文本框 6">
            <a:extLst>
              <a:ext uri="{FF2B5EF4-FFF2-40B4-BE49-F238E27FC236}">
                <a16:creationId xmlns:a16="http://schemas.microsoft.com/office/drawing/2014/main" id="{680D554B-0A60-4190-AC97-9EE003CB3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22" y="613564"/>
            <a:ext cx="11029219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dist">
              <a:lnSpc>
                <a:spcPct val="120000"/>
              </a:lnSpc>
            </a:pPr>
            <a:r>
              <a:rPr lang="zh-CN" altLang="en-US" sz="6000" dirty="0" smtClean="0">
                <a:solidFill>
                  <a:prstClr val="white"/>
                </a:solidFill>
              </a:rPr>
              <a:t>第四届</a:t>
            </a:r>
            <a:r>
              <a:rPr lang="zh-CN" altLang="en-US" sz="6000" dirty="0">
                <a:solidFill>
                  <a:prstClr val="white"/>
                </a:solidFill>
              </a:rPr>
              <a:t>全国师范生微课</a:t>
            </a:r>
            <a:r>
              <a:rPr lang="zh-CN" altLang="en-US" sz="6000" dirty="0" smtClean="0">
                <a:solidFill>
                  <a:prstClr val="white"/>
                </a:solidFill>
              </a:rPr>
              <a:t>大赛院校</a:t>
            </a:r>
            <a:endParaRPr lang="en-US" altLang="zh-CN" sz="6000" dirty="0">
              <a:solidFill>
                <a:prstClr val="white"/>
              </a:solidFill>
            </a:endParaRPr>
          </a:p>
          <a:p>
            <a:pPr algn="dist">
              <a:lnSpc>
                <a:spcPct val="120000"/>
              </a:lnSpc>
            </a:pPr>
            <a:r>
              <a:rPr lang="zh-CN" altLang="en-US" sz="2000" b="0" dirty="0">
                <a:solidFill>
                  <a:prstClr val="white"/>
                </a:solidFill>
                <a:effectLst/>
              </a:rPr>
              <a:t>教育部陕西师范大学基础教育课程研究中心  西部师范大学教师教育创新与发展联盟</a:t>
            </a:r>
            <a:r>
              <a:rPr lang="en-US" altLang="zh-CN" sz="2000" b="0" dirty="0">
                <a:solidFill>
                  <a:prstClr val="white"/>
                </a:solidFill>
                <a:effectLst/>
              </a:rPr>
              <a:t>   </a:t>
            </a:r>
            <a:r>
              <a:rPr lang="zh-CN" altLang="en-US" sz="2000" b="0" dirty="0">
                <a:solidFill>
                  <a:prstClr val="white"/>
                </a:solidFill>
                <a:effectLst/>
              </a:rPr>
              <a:t>好老师学院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7BDC49DA-C713-4F40-B09F-4C6E48B86840}"/>
              </a:ext>
            </a:extLst>
          </p:cNvPr>
          <p:cNvGrpSpPr/>
          <p:nvPr/>
        </p:nvGrpSpPr>
        <p:grpSpPr>
          <a:xfrm>
            <a:off x="778230" y="4078650"/>
            <a:ext cx="7069285" cy="1231767"/>
            <a:chOff x="672238" y="3611246"/>
            <a:chExt cx="6085056" cy="1728301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18F81AAB-2468-409B-9A65-448BE5D3E5D9}"/>
                </a:ext>
              </a:extLst>
            </p:cNvPr>
            <p:cNvSpPr/>
            <p:nvPr/>
          </p:nvSpPr>
          <p:spPr>
            <a:xfrm>
              <a:off x="672238" y="3611246"/>
              <a:ext cx="6085056" cy="1728301"/>
            </a:xfrm>
            <a:prstGeom prst="rect">
              <a:avLst/>
            </a:prstGeom>
            <a:solidFill>
              <a:srgbClr val="4099E5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id="{98FDAC16-FC14-4037-97C4-D2A0E370FF5D}"/>
                </a:ext>
              </a:extLst>
            </p:cNvPr>
            <p:cNvGrpSpPr/>
            <p:nvPr/>
          </p:nvGrpSpPr>
          <p:grpSpPr>
            <a:xfrm>
              <a:off x="731058" y="4082857"/>
              <a:ext cx="5942049" cy="716419"/>
              <a:chOff x="5419592" y="3767043"/>
              <a:chExt cx="5265081" cy="634803"/>
            </a:xfrm>
          </p:grpSpPr>
          <p:grpSp>
            <p:nvGrpSpPr>
              <p:cNvPr id="38" name="组合 37">
                <a:extLst>
                  <a:ext uri="{FF2B5EF4-FFF2-40B4-BE49-F238E27FC236}">
                    <a16:creationId xmlns:a16="http://schemas.microsoft.com/office/drawing/2014/main" id="{59EFD698-43D1-4B3D-AE07-652F7AE8EE17}"/>
                  </a:ext>
                </a:extLst>
              </p:cNvPr>
              <p:cNvGrpSpPr/>
              <p:nvPr/>
            </p:nvGrpSpPr>
            <p:grpSpPr>
              <a:xfrm>
                <a:off x="5419592" y="3827876"/>
                <a:ext cx="5265081" cy="573970"/>
                <a:chOff x="5485630" y="3714752"/>
                <a:chExt cx="4550283" cy="573970"/>
              </a:xfrm>
            </p:grpSpPr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181B01C5-462F-4231-A01C-B152E498021E}"/>
                    </a:ext>
                  </a:extLst>
                </p:cNvPr>
                <p:cNvSpPr/>
                <p:nvPr/>
              </p:nvSpPr>
              <p:spPr>
                <a:xfrm>
                  <a:off x="5485630" y="3714752"/>
                  <a:ext cx="991337" cy="573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zh-CN" altLang="en-US" sz="2400" b="1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院校名称</a:t>
                  </a:r>
                  <a:r>
                    <a:rPr lang="en-US" altLang="zh-CN" sz="2400" b="1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:</a:t>
                  </a:r>
                  <a:endParaRPr lang="zh-CN" altLang="en-US" sz="24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cxnSp>
              <p:nvCxnSpPr>
                <p:cNvPr id="55" name="直接连接符 54">
                  <a:extLst>
                    <a:ext uri="{FF2B5EF4-FFF2-40B4-BE49-F238E27FC236}">
                      <a16:creationId xmlns:a16="http://schemas.microsoft.com/office/drawing/2014/main" id="{9EA1B035-11BA-4376-A10D-8AC5A2D7056B}"/>
                    </a:ext>
                  </a:extLst>
                </p:cNvPr>
                <p:cNvCxnSpPr/>
                <p:nvPr/>
              </p:nvCxnSpPr>
              <p:spPr>
                <a:xfrm>
                  <a:off x="6456426" y="4227888"/>
                  <a:ext cx="3579487" cy="0"/>
                </a:xfrm>
                <a:prstGeom prst="line">
                  <a:avLst/>
                </a:prstGeom>
                <a:ln w="3175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B809A907-45DF-42C3-BD0C-B3041222F159}"/>
                  </a:ext>
                </a:extLst>
              </p:cNvPr>
              <p:cNvSpPr/>
              <p:nvPr/>
            </p:nvSpPr>
            <p:spPr>
              <a:xfrm>
                <a:off x="7272233" y="3767043"/>
                <a:ext cx="1784051" cy="573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请填写</a:t>
                </a:r>
                <a:r>
                  <a:rPr lang="zh-CN" altLang="en-US" sz="24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学校</a:t>
                </a:r>
                <a:r>
                  <a:rPr lang="zh-CN" altLang="en-US" sz="24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全称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488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PICTURE" val="#190999;"/>
  <p:tag name="ISLIDE.TEMPLATE" val="https://www.islide.cc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PICTURE" val="#190999;"/>
  <p:tag name="ISLIDE.TEMPLATE" val="https://www.islide.cc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236</Words>
  <Application>Microsoft Office PowerPoint</Application>
  <PresentationFormat>宽屏</PresentationFormat>
  <Paragraphs>20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李秦岭</dc:creator>
  <cp:lastModifiedBy>孔苏读书会</cp:lastModifiedBy>
  <cp:revision>21</cp:revision>
  <dcterms:created xsi:type="dcterms:W3CDTF">2020-07-15T01:43:45Z</dcterms:created>
  <dcterms:modified xsi:type="dcterms:W3CDTF">2022-09-23T05:58:59Z</dcterms:modified>
</cp:coreProperties>
</file>